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30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media/image41.svg" ContentType="image/svg+xml"/>
  <Override PartName="/ppt/media/image43.svg" ContentType="image/svg+xml"/>
  <Override PartName="/ppt/media/image45.svg" ContentType="image/svg+xml"/>
  <Override PartName="/ppt/media/image47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302" r:id="rId3"/>
    <p:sldId id="535" r:id="rId5"/>
    <p:sldId id="536" r:id="rId6"/>
    <p:sldId id="2334" r:id="rId7"/>
    <p:sldId id="2383" r:id="rId8"/>
    <p:sldId id="2438" r:id="rId9"/>
    <p:sldId id="2395" r:id="rId10"/>
    <p:sldId id="2397" r:id="rId11"/>
    <p:sldId id="2439" r:id="rId12"/>
    <p:sldId id="2403" r:id="rId13"/>
    <p:sldId id="2385" r:id="rId14"/>
    <p:sldId id="2399" r:id="rId15"/>
    <p:sldId id="2357" r:id="rId16"/>
    <p:sldId id="2401" r:id="rId17"/>
    <p:sldId id="2387" r:id="rId18"/>
    <p:sldId id="2404" r:id="rId19"/>
    <p:sldId id="2405" r:id="rId20"/>
    <p:sldId id="2406" r:id="rId21"/>
    <p:sldId id="2440" r:id="rId22"/>
    <p:sldId id="2362" r:id="rId23"/>
    <p:sldId id="2361" r:id="rId24"/>
    <p:sldId id="2441" r:id="rId25"/>
    <p:sldId id="2436" r:id="rId26"/>
    <p:sldId id="2437" r:id="rId27"/>
    <p:sldId id="2443" r:id="rId28"/>
    <p:sldId id="2319" r:id="rId29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2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0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70" d="100"/>
          <a:sy n="70" d="100"/>
        </p:scale>
        <p:origin x="2706" y="1140"/>
      </p:cViewPr>
      <p:guideLst>
        <p:guide orient="horz" pos="182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customXml" Target="../customXml/item1.xml"/><Relationship Id="rId34" Type="http://schemas.openxmlformats.org/officeDocument/2006/relationships/customXmlProps" Target="../customXml/itemProps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A3340-C542-46E3-BB6B-1E3F28D53E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AA4AF-B0AE-42C7-9AD8-C74E868F580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5420964" y="1852813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1991964" y="1852813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4360567" y="1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931567" y="1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385392" y="1809721"/>
            <a:ext cx="923314" cy="1923786"/>
          </a:xfrm>
          <a:custGeom>
            <a:avLst/>
            <a:gdLst>
              <a:gd name="connsiteX0" fmla="*/ 15949 w 923314"/>
              <a:gd name="connsiteY0" fmla="*/ 0 h 1923786"/>
              <a:gd name="connsiteX1" fmla="*/ 923314 w 923314"/>
              <a:gd name="connsiteY1" fmla="*/ 0 h 1923786"/>
              <a:gd name="connsiteX2" fmla="*/ 923314 w 923314"/>
              <a:gd name="connsiteY2" fmla="*/ 1923786 h 1923786"/>
              <a:gd name="connsiteX3" fmla="*/ 0 w 923314"/>
              <a:gd name="connsiteY3" fmla="*/ 1923786 h 192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314" h="1923786">
                <a:moveTo>
                  <a:pt x="15949" y="0"/>
                </a:moveTo>
                <a:lnTo>
                  <a:pt x="923314" y="0"/>
                </a:lnTo>
                <a:lnTo>
                  <a:pt x="923314" y="1923786"/>
                </a:lnTo>
                <a:lnTo>
                  <a:pt x="0" y="192378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3820373" y="1458399"/>
            <a:ext cx="1503255" cy="2641715"/>
          </a:xfrm>
          <a:custGeom>
            <a:avLst/>
            <a:gdLst>
              <a:gd name="connsiteX0" fmla="*/ 0 w 1503255"/>
              <a:gd name="connsiteY0" fmla="*/ 0 h 2641715"/>
              <a:gd name="connsiteX1" fmla="*/ 1503255 w 1503255"/>
              <a:gd name="connsiteY1" fmla="*/ 0 h 2641715"/>
              <a:gd name="connsiteX2" fmla="*/ 1503255 w 1503255"/>
              <a:gd name="connsiteY2" fmla="*/ 2641715 h 2641715"/>
              <a:gd name="connsiteX3" fmla="*/ 0 w 1503255"/>
              <a:gd name="connsiteY3" fmla="*/ 2641715 h 264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3255" h="2641715">
                <a:moveTo>
                  <a:pt x="0" y="0"/>
                </a:moveTo>
                <a:lnTo>
                  <a:pt x="1503255" y="0"/>
                </a:lnTo>
                <a:lnTo>
                  <a:pt x="1503255" y="2641715"/>
                </a:lnTo>
                <a:lnTo>
                  <a:pt x="0" y="264171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2835297" y="1809721"/>
            <a:ext cx="923312" cy="1923786"/>
          </a:xfrm>
          <a:custGeom>
            <a:avLst/>
            <a:gdLst>
              <a:gd name="connsiteX0" fmla="*/ 0 w 923312"/>
              <a:gd name="connsiteY0" fmla="*/ 0 h 1923786"/>
              <a:gd name="connsiteX1" fmla="*/ 923312 w 923312"/>
              <a:gd name="connsiteY1" fmla="*/ 0 h 1923786"/>
              <a:gd name="connsiteX2" fmla="*/ 923312 w 923312"/>
              <a:gd name="connsiteY2" fmla="*/ 1923786 h 1923786"/>
              <a:gd name="connsiteX3" fmla="*/ 0 w 923312"/>
              <a:gd name="connsiteY3" fmla="*/ 1923786 h 192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312" h="1923786">
                <a:moveTo>
                  <a:pt x="0" y="0"/>
                </a:moveTo>
                <a:lnTo>
                  <a:pt x="923312" y="0"/>
                </a:lnTo>
                <a:lnTo>
                  <a:pt x="923312" y="1923786"/>
                </a:lnTo>
                <a:lnTo>
                  <a:pt x="0" y="192378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0298"/>
          <a:stretch>
            <a:fillRect/>
          </a:stretch>
        </p:blipFill>
        <p:spPr>
          <a:xfrm>
            <a:off x="2627186" y="0"/>
            <a:ext cx="6516813" cy="45992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2"/>
          </p:nvPr>
        </p:nvSpPr>
        <p:spPr>
          <a:xfrm>
            <a:off x="6043492" y="1483522"/>
            <a:ext cx="3100508" cy="1887848"/>
          </a:xfrm>
          <a:custGeom>
            <a:avLst/>
            <a:gdLst>
              <a:gd name="connsiteX0" fmla="*/ 0 w 3100508"/>
              <a:gd name="connsiteY0" fmla="*/ 0 h 1887848"/>
              <a:gd name="connsiteX1" fmla="*/ 3100508 w 3100508"/>
              <a:gd name="connsiteY1" fmla="*/ 0 h 1887848"/>
              <a:gd name="connsiteX2" fmla="*/ 3100508 w 3100508"/>
              <a:gd name="connsiteY2" fmla="*/ 1887848 h 1887848"/>
              <a:gd name="connsiteX3" fmla="*/ 0 w 3100508"/>
              <a:gd name="connsiteY3" fmla="*/ 1887848 h 188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0508" h="1887848">
                <a:moveTo>
                  <a:pt x="0" y="0"/>
                </a:moveTo>
                <a:lnTo>
                  <a:pt x="3100508" y="0"/>
                </a:lnTo>
                <a:lnTo>
                  <a:pt x="3100508" y="1887848"/>
                </a:lnTo>
                <a:lnTo>
                  <a:pt x="0" y="188784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1"/>
          </p:nvPr>
        </p:nvSpPr>
        <p:spPr>
          <a:xfrm>
            <a:off x="1" y="1483522"/>
            <a:ext cx="3100508" cy="1887848"/>
          </a:xfrm>
          <a:custGeom>
            <a:avLst/>
            <a:gdLst>
              <a:gd name="connsiteX0" fmla="*/ 0 w 3100508"/>
              <a:gd name="connsiteY0" fmla="*/ 0 h 1887848"/>
              <a:gd name="connsiteX1" fmla="*/ 3100508 w 3100508"/>
              <a:gd name="connsiteY1" fmla="*/ 0 h 1887848"/>
              <a:gd name="connsiteX2" fmla="*/ 3100508 w 3100508"/>
              <a:gd name="connsiteY2" fmla="*/ 1887848 h 1887848"/>
              <a:gd name="connsiteX3" fmla="*/ 0 w 3100508"/>
              <a:gd name="connsiteY3" fmla="*/ 1887848 h 188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0508" h="1887848">
                <a:moveTo>
                  <a:pt x="0" y="0"/>
                </a:moveTo>
                <a:lnTo>
                  <a:pt x="3100508" y="0"/>
                </a:lnTo>
                <a:lnTo>
                  <a:pt x="3100508" y="1887848"/>
                </a:lnTo>
                <a:lnTo>
                  <a:pt x="0" y="188784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988743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3465499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942255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4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svg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9.svg"/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3.svg"/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7.svg"/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0.GIF"/><Relationship Id="rId1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sv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8" Type="http://schemas.openxmlformats.org/officeDocument/2006/relationships/notesSlide" Target="../notesSlides/notesSlide4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22.svg"/><Relationship Id="rId15" Type="http://schemas.openxmlformats.org/officeDocument/2006/relationships/image" Target="../media/image21.png"/><Relationship Id="rId14" Type="http://schemas.openxmlformats.org/officeDocument/2006/relationships/image" Target="../media/image20.svg"/><Relationship Id="rId13" Type="http://schemas.openxmlformats.org/officeDocument/2006/relationships/image" Target="../media/image19.png"/><Relationship Id="rId12" Type="http://schemas.openxmlformats.org/officeDocument/2006/relationships/image" Target="../media/image18.svg"/><Relationship Id="rId11" Type="http://schemas.openxmlformats.org/officeDocument/2006/relationships/image" Target="../media/image17.png"/><Relationship Id="rId10" Type="http://schemas.openxmlformats.org/officeDocument/2006/relationships/image" Target="../media/image16.sv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86425" y="1440050"/>
            <a:ext cx="4071620" cy="1174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3200" b="1" spc="-15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RNA Secondary Structure </a:t>
            </a:r>
            <a:endParaRPr lang="en-US" altLang="zh-CN" sz="3200" b="1" spc="-150" dirty="0">
              <a:solidFill>
                <a:schemeClr val="accent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algn="l">
              <a:lnSpc>
                <a:spcPct val="90000"/>
              </a:lnSpc>
            </a:pPr>
            <a:r>
              <a:rPr lang="en-US" altLang="zh-CN" sz="3200" b="1" spc="-15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Prediction</a:t>
            </a:r>
            <a:endParaRPr lang="en-US" altLang="zh-CN" sz="3200" b="1" spc="-150" dirty="0">
              <a:solidFill>
                <a:schemeClr val="accent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0" name="Line 21"/>
          <p:cNvSpPr>
            <a:spLocks noChangeShapeType="1"/>
          </p:cNvSpPr>
          <p:nvPr/>
        </p:nvSpPr>
        <p:spPr bwMode="auto">
          <a:xfrm>
            <a:off x="705813" y="2969777"/>
            <a:ext cx="3851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673100" y="2635250"/>
            <a:ext cx="2214880" cy="239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 dirty="0">
                <a:ln>
                  <a:solidFill>
                    <a:sysClr val="windowText" lastClr="000000"/>
                  </a:solidFill>
                </a:ln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●</a:t>
            </a:r>
            <a:r>
              <a:rPr lang="en-US" altLang="zh-CN" sz="1200" dirty="0">
                <a:ln>
                  <a:solidFill>
                    <a:sysClr val="windowText" lastClr="000000"/>
                  </a:solidFill>
                </a:ln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Using Context Free Grammars </a:t>
            </a:r>
            <a:r>
              <a:rPr lang="zh-CN" altLang="en-US" sz="1200" dirty="0">
                <a:ln>
                  <a:solidFill>
                    <a:sysClr val="windowText" lastClr="000000"/>
                  </a:solidFill>
                </a:ln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●</a:t>
            </a:r>
            <a:endParaRPr lang="zh-CN" altLang="en-US" sz="1200" spc="300" dirty="0">
              <a:ln>
                <a:solidFill>
                  <a:sysClr val="windowText" lastClr="000000"/>
                </a:solidFill>
              </a:ln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8613" y="2969777"/>
            <a:ext cx="4586433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Ali Ahmadi Esfidi</a:t>
            </a:r>
            <a:endParaRPr lang="en-US" altLang="zh-CN" sz="10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0735" y="262255"/>
            <a:ext cx="2586355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Primary Data Used</a:t>
            </a:r>
            <a:endParaRPr lang="en-US" altLang="zh-CN" sz="2400" b="1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rfam_logo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30070" y="3175000"/>
            <a:ext cx="3173730" cy="8788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00735" y="1066800"/>
            <a:ext cx="2640330" cy="730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Family name        : LOOT (RF03000)</a:t>
            </a:r>
            <a:endParaRPr lang="en-US"/>
          </a:p>
          <a:p>
            <a:r>
              <a:rPr lang="en-US"/>
              <a:t>Number of taxa   : 368</a:t>
            </a:r>
            <a:endParaRPr lang="en-US"/>
          </a:p>
          <a:p>
            <a:r>
              <a:rPr lang="en-US"/>
              <a:t>Number of sites  : 203</a:t>
            </a:r>
            <a:endParaRPr lang="en-US"/>
          </a:p>
        </p:txBody>
      </p:sp>
      <p:pic>
        <p:nvPicPr>
          <p:cNvPr id="105" name="Picture 104"/>
          <p:cNvPicPr/>
          <p:nvPr/>
        </p:nvPicPr>
        <p:blipFill>
          <a:blip r:embed="rId3"/>
          <a:stretch>
            <a:fillRect/>
          </a:stretch>
        </p:blipFill>
        <p:spPr>
          <a:xfrm>
            <a:off x="6148070" y="801370"/>
            <a:ext cx="2250440" cy="23736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400935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Phylogenetic Tree</a:t>
            </a:r>
            <a:endParaRPr lang="en-US" altLang="zh-CN" sz="1200" b="1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phylogenetic tre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7515" y="1203325"/>
            <a:ext cx="5728335" cy="3133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1023620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PhyML</a:t>
            </a:r>
            <a:endParaRPr lang="en-US" altLang="zh-CN" sz="1200" b="1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Phyml WebA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4395" y="1058545"/>
            <a:ext cx="7395210" cy="3646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656205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+mj-lt"/>
                <a:sym typeface="+mn-lt"/>
              </a:rPr>
              <a:t>Substitution Models</a:t>
            </a:r>
            <a:endParaRPr lang="en-US" altLang="zh-CN" sz="2400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+mj-lt"/>
              <a:ea typeface="Calibri" panose="020F0502020204030204" pitchFamily="34" charset="0"/>
              <a:cs typeface="+mj-lt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ubstitution Model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7905" y="1347470"/>
            <a:ext cx="7108190" cy="314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743200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+mj-lt"/>
                <a:sym typeface="+mn-lt"/>
              </a:rPr>
              <a:t>Tree Of Primary Data</a:t>
            </a:r>
            <a:endParaRPr lang="en-US" altLang="zh-CN" sz="2400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+mj-lt"/>
              <a:ea typeface="Calibri" panose="020F0502020204030204" pitchFamily="34" charset="0"/>
              <a:cs typeface="+mj-lt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Tree_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46835" y="892810"/>
            <a:ext cx="6450330" cy="4109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516505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Column Probablity</a:t>
            </a:r>
            <a:endParaRPr lang="en-US" altLang="zh-CN" sz="2400" b="1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tree likelihoo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5930" y="992505"/>
            <a:ext cx="2891790" cy="2526030"/>
          </a:xfrm>
          <a:prstGeom prst="rect">
            <a:avLst/>
          </a:prstGeom>
        </p:spPr>
      </p:pic>
      <p:pic>
        <p:nvPicPr>
          <p:cNvPr id="7" name="2384804F-3998-4D57-9195-F3826E402611-1" descr="C:/Users/Ali Ahmadi/AppData/Local/Temp/wpp.JOrxYL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6775" y="3747135"/>
            <a:ext cx="7410450" cy="170815"/>
          </a:xfrm>
          <a:prstGeom prst="rect">
            <a:avLst/>
          </a:prstGeom>
        </p:spPr>
      </p:pic>
      <p:pic>
        <p:nvPicPr>
          <p:cNvPr id="8" name="2384804F-3998-4D57-9195-F3826E402611-2" descr="wpp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1360" y="4155440"/>
            <a:ext cx="5161915" cy="429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648710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Calculating Frequencies (π) </a:t>
            </a:r>
            <a:endParaRPr lang="en-US" altLang="zh-CN" sz="2400" b="1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94080" y="1071880"/>
            <a:ext cx="7195185" cy="3271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Non-pairing Bases:</a:t>
            </a:r>
            <a:endParaRPr lang="en-US" sz="1600"/>
          </a:p>
          <a:p>
            <a:pPr indent="457200">
              <a:buFont typeface="Arial" panose="020B0604020202020204" pitchFamily="34" charset="0"/>
              <a:buNone/>
            </a:pPr>
            <a:r>
              <a:rPr lang="en-US" sz="1600"/>
              <a:t>Counting A, C, G and U, and finding each ratio to all non-pairing bases.</a:t>
            </a:r>
            <a:endParaRPr lang="en-US" sz="1600"/>
          </a:p>
          <a:p>
            <a:pPr indent="457200">
              <a:buFont typeface="Arial" panose="020B0604020202020204" pitchFamily="34" charset="0"/>
              <a:buNone/>
            </a:pPr>
            <a:endParaRPr lang="en-US" sz="1600"/>
          </a:p>
          <a:p>
            <a:pPr indent="457200">
              <a:buFont typeface="Arial" panose="020B0604020202020204" pitchFamily="34" charset="0"/>
              <a:buNone/>
            </a:pPr>
            <a:endParaRPr lang="en-US" sz="1600"/>
          </a:p>
          <a:p>
            <a:pPr indent="457200">
              <a:buFont typeface="Arial" panose="020B0604020202020204" pitchFamily="34" charset="0"/>
              <a:buNone/>
            </a:pP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Pairing Bases:</a:t>
            </a:r>
            <a:endParaRPr lang="en-US" sz="1600"/>
          </a:p>
          <a:p>
            <a:pPr indent="457200">
              <a:buNone/>
            </a:pPr>
            <a:r>
              <a:rPr lang="en-US" sz="1600">
                <a:sym typeface="+mn-ea"/>
              </a:rPr>
              <a:t>Counting AA, AC, AG, AU and ... and finding each ratio to all base pairs.</a:t>
            </a:r>
            <a:endParaRPr lang="en-US" sz="1600">
              <a:sym typeface="+mn-ea"/>
            </a:endParaRPr>
          </a:p>
          <a:p>
            <a:pPr indent="457200">
              <a:buNone/>
            </a:pPr>
            <a:endParaRPr lang="en-US" sz="1600">
              <a:sym typeface="+mn-ea"/>
            </a:endParaRPr>
          </a:p>
          <a:p>
            <a:pPr indent="457200">
              <a:buNone/>
            </a:pPr>
            <a:endParaRPr lang="en-US" sz="1600"/>
          </a:p>
          <a:p>
            <a:pPr indent="457200">
              <a:buNone/>
            </a:pP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Also we need ratio of pairing and non-pairing bases to all bases. (Using later)</a:t>
            </a:r>
            <a:endParaRPr lang="en-US" sz="1600"/>
          </a:p>
        </p:txBody>
      </p:sp>
      <p:pic>
        <p:nvPicPr>
          <p:cNvPr id="2" name="2384804F-3998-4D57-9195-F3826E402611-14" descr="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86200" y="1964055"/>
            <a:ext cx="1372054" cy="140254"/>
          </a:xfrm>
          <a:prstGeom prst="rect">
            <a:avLst/>
          </a:prstGeom>
        </p:spPr>
      </p:pic>
      <p:pic>
        <p:nvPicPr>
          <p:cNvPr id="4" name="2384804F-3998-4D57-9195-F3826E402611-15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7000" y="3126740"/>
            <a:ext cx="1270000" cy="1397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4680585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Calculating Mutation Probablity (p) </a:t>
            </a:r>
            <a:endParaRPr lang="en-US" altLang="zh-CN" sz="2400" b="1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94080" y="1071880"/>
            <a:ext cx="7195185" cy="3271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To calculate mutation probablity, first we calculate mutation rate matrix (Q). (spreadly for non-pairing and pairing bases)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In Q matrix for X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≠ Y</a:t>
            </a:r>
            <a:r>
              <a:rPr lang="en-US" sz="1600"/>
              <a:t>: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After calculating values above:</a:t>
            </a:r>
            <a:endParaRPr lang="en-US" sz="1600"/>
          </a:p>
          <a:p>
            <a:pPr indent="0">
              <a:buFont typeface="Arial" panose="020B0604020202020204" pitchFamily="34" charset="0"/>
              <a:buNone/>
            </a:pP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</p:txBody>
      </p:sp>
      <p:pic>
        <p:nvPicPr>
          <p:cNvPr id="2" name="2384804F-3998-4D57-9195-F3826E402611-10" descr="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432175" y="2285365"/>
            <a:ext cx="2279196" cy="634218"/>
          </a:xfrm>
          <a:prstGeom prst="rect">
            <a:avLst/>
          </a:prstGeom>
        </p:spPr>
      </p:pic>
      <p:pic>
        <p:nvPicPr>
          <p:cNvPr id="4" name="2384804F-3998-4D57-9195-F3826E402611-11" descr="C:/Users/Ali Ahmadi/AppData/Local/Temp/wpp.BqRXya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815" y="3549650"/>
            <a:ext cx="1689554" cy="521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4680585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Calculating Mutation Probablity (p) </a:t>
            </a:r>
            <a:endParaRPr lang="en-US" altLang="zh-CN" sz="2400" b="1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94080" y="1071880"/>
            <a:ext cx="7195185" cy="3271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To calculate mutation probablity, from rate matrix (Q):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After calculation, we can take mutation probablity needed from </a:t>
            </a:r>
            <a:r>
              <a:rPr lang="en-US" sz="1600" b="1" i="1"/>
              <a:t>P</a:t>
            </a:r>
            <a:r>
              <a:rPr lang="en-US" sz="1600"/>
              <a:t> matrix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Exponential of matrix: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  <a:p>
            <a:pPr indent="0">
              <a:buFont typeface="Arial" panose="020B0604020202020204" pitchFamily="34" charset="0"/>
              <a:buNone/>
            </a:pP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</p:txBody>
      </p:sp>
      <p:pic>
        <p:nvPicPr>
          <p:cNvPr id="5" name="2384804F-3998-4D57-9195-F3826E402611-12" descr="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145280" y="1626870"/>
            <a:ext cx="793750" cy="222872"/>
          </a:xfrm>
          <a:prstGeom prst="rect">
            <a:avLst/>
          </a:prstGeom>
        </p:spPr>
      </p:pic>
      <p:pic>
        <p:nvPicPr>
          <p:cNvPr id="6" name="2384804F-3998-4D57-9195-F3826E402611-13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325" y="2951480"/>
            <a:ext cx="1496786" cy="6328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2930526" y="2483225"/>
            <a:ext cx="32829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Grammar Algorithms</a:t>
            </a:r>
            <a:endParaRPr lang="en-US" altLang="zh-CN" sz="28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04</a:t>
            </a:r>
            <a:endParaRPr lang="zh-CN" altLang="en-US" sz="44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5"/>
          <p:cNvSpPr txBox="1">
            <a:spLocks noChangeArrowheads="1"/>
          </p:cNvSpPr>
          <p:nvPr/>
        </p:nvSpPr>
        <p:spPr bwMode="auto">
          <a:xfrm>
            <a:off x="1278232" y="2011710"/>
            <a:ext cx="17684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CONTENTS</a:t>
            </a:r>
            <a:endParaRPr lang="en-US" altLang="zh-CN" sz="2800" b="1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308962" y="617998"/>
            <a:ext cx="79756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Abstract</a:t>
            </a:r>
            <a:endParaRPr lang="en-US" altLang="zh-CN" sz="14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4656274" y="489683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01</a:t>
            </a:r>
            <a:endParaRPr lang="zh-CN" altLang="en-US" sz="1600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5308962" y="1511830"/>
            <a:ext cx="185737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Context Free Grammar</a:t>
            </a:r>
            <a:endParaRPr lang="en-US" altLang="zh-CN" sz="14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4656274" y="1383515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02</a:t>
            </a:r>
            <a:endParaRPr lang="zh-CN" altLang="en-US" sz="1600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5308962" y="2405662"/>
            <a:ext cx="155511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Column Probablity</a:t>
            </a:r>
            <a:endParaRPr lang="en-US" altLang="zh-CN" sz="14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4656274" y="2277347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03</a:t>
            </a:r>
            <a:endParaRPr lang="zh-CN" altLang="en-US" sz="1600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5308962" y="3299495"/>
            <a:ext cx="173355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Grammar Algorithms</a:t>
            </a:r>
            <a:endParaRPr lang="en-US" altLang="zh-CN" sz="14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4656274" y="3171180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04</a:t>
            </a:r>
            <a:endParaRPr lang="zh-CN" altLang="en-US" sz="1600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" name="矩形 97"/>
          <p:cNvSpPr/>
          <p:nvPr/>
        </p:nvSpPr>
        <p:spPr>
          <a:xfrm>
            <a:off x="5308962" y="4193575"/>
            <a:ext cx="1373505" cy="284480"/>
          </a:xfrm>
          <a:prstGeom prst="rect">
            <a:avLst/>
          </a:prstGeom>
        </p:spPr>
        <p:txBody>
          <a:bodyPr wrap="none">
            <a:spAutoFit/>
          </a:bodyPr>
          <a:p>
            <a:pPr algn="l">
              <a:lnSpc>
                <a:spcPct val="90000"/>
              </a:lnSpc>
            </a:pPr>
            <a:r>
              <a:rPr lang="en-US" altLang="zh-CN" sz="14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Implementation</a:t>
            </a:r>
            <a:endParaRPr lang="en-US" altLang="zh-CN" sz="14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" name="椭圆 99"/>
          <p:cNvSpPr/>
          <p:nvPr/>
        </p:nvSpPr>
        <p:spPr>
          <a:xfrm>
            <a:off x="4656274" y="4065260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p>
            <a:pPr algn="ctr"/>
            <a:r>
              <a:rPr lang="en-US" altLang="zh-CN" sz="20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05</a:t>
            </a:r>
            <a:endParaRPr lang="zh-CN" altLang="en-US" sz="1600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82" grpId="0" animBg="1"/>
      <p:bldP spid="71" grpId="1"/>
      <p:bldP spid="82" grpId="1" animBg="1"/>
      <p:bldP spid="88" grpId="0"/>
      <p:bldP spid="90" grpId="0" animBg="1"/>
      <p:bldP spid="88" grpId="1"/>
      <p:bldP spid="90" grpId="1" animBg="1"/>
      <p:bldP spid="93" grpId="0"/>
      <p:bldP spid="95" grpId="0" animBg="1"/>
      <p:bldP spid="93" grpId="1"/>
      <p:bldP spid="95" grpId="1" animBg="1"/>
      <p:bldP spid="98" grpId="0"/>
      <p:bldP spid="100" grpId="0" animBg="1"/>
      <p:bldP spid="98" grpId="1"/>
      <p:bldP spid="100" grpId="1" animBg="1"/>
      <p:bldP spid="3" grpId="0"/>
      <p:bldP spid="5" grpId="0" animBg="1"/>
      <p:bldP spid="3" grpId="1"/>
      <p:bldP spid="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315970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+mj-lt"/>
                <a:sym typeface="+mn-lt"/>
              </a:rPr>
              <a:t>Inside Outside Algorithm</a:t>
            </a:r>
            <a:endParaRPr lang="en-US" altLang="zh-CN" sz="24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+mj-lt"/>
              <a:ea typeface="Calibri" panose="020F0502020204030204" pitchFamily="34" charset="0"/>
              <a:cs typeface="+mj-lt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51348"/>
          <a:stretch>
            <a:fillRect/>
          </a:stretch>
        </p:blipFill>
        <p:spPr>
          <a:xfrm>
            <a:off x="4644390" y="1255395"/>
            <a:ext cx="2814955" cy="2750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r="51833"/>
          <a:stretch>
            <a:fillRect/>
          </a:stretch>
        </p:blipFill>
        <p:spPr>
          <a:xfrm>
            <a:off x="1887855" y="1255395"/>
            <a:ext cx="2786380" cy="2750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199130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+mj-lt"/>
                <a:sym typeface="+mn-lt"/>
              </a:rPr>
              <a:t>C</a:t>
            </a:r>
            <a:r>
              <a:rPr lang="en-US" altLang="zh-CN" sz="1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+mj-lt"/>
                <a:sym typeface="+mn-lt"/>
              </a:rPr>
              <a:t>ocke</a:t>
            </a:r>
            <a:r>
              <a:rPr lang="en-US" altLang="zh-CN" sz="24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+mj-lt"/>
                <a:sym typeface="+mn-lt"/>
              </a:rPr>
              <a:t> Y</a:t>
            </a:r>
            <a:r>
              <a:rPr lang="en-US" altLang="zh-CN" sz="1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+mj-lt"/>
                <a:sym typeface="+mn-lt"/>
              </a:rPr>
              <a:t>ounger</a:t>
            </a:r>
            <a:r>
              <a:rPr lang="en-US" altLang="zh-CN" sz="24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+mj-lt"/>
                <a:sym typeface="+mn-lt"/>
              </a:rPr>
              <a:t> K</a:t>
            </a:r>
            <a:r>
              <a:rPr lang="en-US" altLang="zh-CN" sz="1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+mj-lt"/>
                <a:sym typeface="+mn-lt"/>
              </a:rPr>
              <a:t>asami</a:t>
            </a:r>
            <a:r>
              <a:rPr lang="en-US" altLang="zh-CN" sz="24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+mj-lt"/>
                <a:sym typeface="+mn-lt"/>
              </a:rPr>
              <a:t> algorithm</a:t>
            </a:r>
            <a:endParaRPr lang="en-US" altLang="zh-CN" sz="24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+mj-lt"/>
              <a:ea typeface="Calibri" panose="020F0502020204030204" pitchFamily="34" charset="0"/>
              <a:cs typeface="+mj-lt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YK_algorithm_animation_showing_every_step_of_a_sentence_pars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790" y="1230630"/>
            <a:ext cx="3106420" cy="3101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3289618" y="2483225"/>
            <a:ext cx="2564765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Implementation</a:t>
            </a:r>
            <a:endParaRPr lang="en-US" altLang="zh-CN" sz="28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02</a:t>
            </a:r>
            <a:endParaRPr lang="zh-CN" altLang="en-US" sz="44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315970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+mj-lt"/>
                <a:sym typeface="+mn-lt"/>
              </a:rPr>
              <a:t>Inside Outside Algorithm</a:t>
            </a:r>
            <a:endParaRPr lang="en-US" altLang="zh-CN" sz="24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+mj-lt"/>
              <a:ea typeface="Calibri" panose="020F0502020204030204" pitchFamily="34" charset="0"/>
              <a:cs typeface="+mj-lt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2003425" y="1765935"/>
            <a:ext cx="102743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S -&gt; L S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S -&gt; Dm Dr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F -&gt; Dm Dr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F -&gt; L S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L -&gt; Dm Dr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Dm -&gt; Dl F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S -&gt; s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L -&gt; s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Dl -&gt; d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Dr -&gt; d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355975" y="2574925"/>
            <a:ext cx="192532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b="1">
                <a:solidFill>
                  <a:schemeClr val="accent1"/>
                </a:solidFill>
                <a:latin typeface="Candara Light" panose="020E0502030303020204" charset="0"/>
                <a:cs typeface="Candara Light" panose="020E0502030303020204" charset="0"/>
              </a:rPr>
              <a:t>... </a:t>
            </a:r>
            <a:r>
              <a:rPr lang="en-US">
                <a:latin typeface="Candara Light" panose="020E0502030303020204" charset="0"/>
                <a:cs typeface="Candara Light" panose="020E0502030303020204" charset="0"/>
              </a:rPr>
              <a:t>((((((................)))))) </a:t>
            </a:r>
            <a:r>
              <a:rPr lang="en-US" b="1">
                <a:solidFill>
                  <a:schemeClr val="accent1"/>
                </a:solidFill>
                <a:latin typeface="Candara Light" panose="020E0502030303020204" charset="0"/>
                <a:cs typeface="Candara Light" panose="020E0502030303020204" charset="0"/>
              </a:rPr>
              <a:t>...</a:t>
            </a:r>
            <a:endParaRPr lang="en-US" b="1">
              <a:solidFill>
                <a:schemeClr val="accent1"/>
              </a:solidFill>
              <a:latin typeface="Candara Light" panose="020E0502030303020204" charset="0"/>
              <a:cs typeface="Candara Light" panose="020E0502030303020204" charset="0"/>
            </a:endParaRPr>
          </a:p>
          <a:p>
            <a:pPr algn="ctr"/>
            <a:r>
              <a:rPr lang="en-US" b="1">
                <a:solidFill>
                  <a:schemeClr val="accent1"/>
                </a:solidFill>
                <a:latin typeface="Candara Light" panose="020E0502030303020204" charset="0"/>
                <a:cs typeface="Candara Light" panose="020E0502030303020204" charset="0"/>
              </a:rPr>
              <a:t>(In Stockholm File)</a:t>
            </a:r>
            <a:endParaRPr lang="en-US" b="1">
              <a:solidFill>
                <a:schemeClr val="accent1"/>
              </a:solidFill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084195" y="2700655"/>
            <a:ext cx="26035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rgbClr val="FF0000"/>
                </a:solidFill>
              </a:rPr>
              <a:t>+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355590" y="2700655"/>
            <a:ext cx="25654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rgbClr val="FF0000"/>
                </a:solidFill>
              </a:rPr>
              <a:t>=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686425" y="1818005"/>
            <a:ext cx="136461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S -&gt; L S 0.92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S -&gt; Dm Dr 0.02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F -&gt; Dm Dr 0.82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F -&gt; L S 0.18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L -&gt; Dm Dr 0.05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Dm -&gt; Dl F 1.0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S -&gt; s 0.06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L -&gt; s 0.95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Dl -&gt; d 1.0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Dr -&gt; d 1.0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748155" y="4018915"/>
            <a:ext cx="6708775" cy="321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</a:rPr>
              <a:t>Terminal ‘s’ stands for a single base, and ‘d’ stands for a pairing base.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0935" y="1137285"/>
            <a:ext cx="1375410" cy="1299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5" grpId="0"/>
      <p:bldP spid="3" grpId="1"/>
      <p:bldP spid="5" grpId="1"/>
      <p:bldP spid="6" grpId="0"/>
      <p:bldP spid="7" grpId="0"/>
      <p:bldP spid="6" grpId="1"/>
      <p:bldP spid="7" grpId="1"/>
      <p:bldP spid="15" grpId="0"/>
      <p:bldP spid="1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1832610" y="1720850"/>
            <a:ext cx="136461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S -&gt; L S 0.92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S -&gt; Dm Dr 0.02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F -&gt; Dm Dr 0.82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F -&gt; L S 0.18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L -&gt; Dm Dr 0.05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Dm -&gt; Dl F 1.0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S -&gt; s 0.06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L -&gt; s 0.95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Dl -&gt; d 1.0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Dr -&gt; d 1.0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4" name="Rectangle 93"/>
          <p:cNvSpPr>
            <a:spLocks noChangeArrowheads="1"/>
          </p:cNvSpPr>
          <p:nvPr/>
        </p:nvSpPr>
        <p:spPr bwMode="auto">
          <a:xfrm>
            <a:off x="801005" y="262402"/>
            <a:ext cx="2936875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+mj-lt"/>
                <a:sym typeface="+mn-lt"/>
              </a:rPr>
              <a:t>Extending Grammmar</a:t>
            </a:r>
            <a:endParaRPr lang="en-US" altLang="zh-CN" sz="24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+mj-lt"/>
              <a:ea typeface="Calibri" panose="020F0502020204030204" pitchFamily="34" charset="0"/>
              <a:cs typeface="+mj-lt"/>
              <a:sym typeface="+mn-lt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667125" y="2707005"/>
            <a:ext cx="1565275" cy="299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b="1">
                <a:solidFill>
                  <a:schemeClr val="accent1"/>
                </a:solidFill>
                <a:latin typeface="Candara Light" panose="020E0502030303020204" charset="0"/>
                <a:cs typeface="Candara Light" panose="020E0502030303020204" charset="0"/>
              </a:rPr>
              <a:t>Column Probablity</a:t>
            </a:r>
            <a:endParaRPr lang="en-US" b="1">
              <a:solidFill>
                <a:schemeClr val="accent1"/>
              </a:solidFill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305810" y="2707005"/>
            <a:ext cx="25273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rgbClr val="FF0000"/>
                </a:solidFill>
              </a:rPr>
              <a:t>+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5340985" y="2707005"/>
            <a:ext cx="2317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rgbClr val="FF0000"/>
                </a:solidFill>
              </a:rPr>
              <a:t>=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5681345" y="1822450"/>
            <a:ext cx="1803400" cy="19653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S -&gt; L S 0.92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S -&gt; ('A','A') 0.00847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S -&gt; ('C','A') 0.00015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S -&gt; ('G','A') 0.00017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S -&gt; ('U','A') 0.00018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S -&gt; ('A','C') 0.00014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S -&gt; ('C','C') 0.00294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S -&gt; ('G','C') 0.00005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  <a:p>
            <a:r>
              <a:rPr lang="en-US" b="1">
                <a:solidFill>
                  <a:schemeClr val="accent1"/>
                </a:solidFill>
                <a:effectLst/>
                <a:latin typeface="Candara Light" panose="020E0502030303020204" charset="0"/>
                <a:cs typeface="Candara Light" panose="020E0502030303020204" charset="0"/>
              </a:rPr>
              <a:t>...</a:t>
            </a:r>
            <a:endParaRPr lang="en-US" b="1">
              <a:solidFill>
                <a:schemeClr val="accent1"/>
              </a:solidFill>
              <a:effectLst/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217930" y="4006215"/>
            <a:ext cx="6708775" cy="588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</a:rPr>
              <a:t>By running CYK on extended grammar we can get the secondary structure by checking witch rule ended t o terminal ( Dl -&gt; ‘(’ , Dr -&gt; ‘)’ , others -&gt; ‘.’ )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4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1344930" y="1282700"/>
            <a:ext cx="6708775" cy="321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</a:rPr>
              <a:t>After calculating column probablities:</a:t>
            </a:r>
            <a:endParaRPr 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7" grpId="0"/>
      <p:bldP spid="7" grpId="1"/>
      <p:bldP spid="9" grpId="0"/>
      <p:bldP spid="10" grpId="0"/>
      <p:bldP spid="9" grpId="1"/>
      <p:bldP spid="10" grpId="1"/>
      <p:bldP spid="12" grpId="0"/>
      <p:bldP spid="11" grpId="0"/>
      <p:bldP spid="12" grpId="1"/>
      <p:bldP spid="11" grpId="1"/>
      <p:bldP spid="13" grpId="0"/>
      <p:bldP spid="1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93"/>
          <p:cNvSpPr>
            <a:spLocks noChangeArrowheads="1"/>
          </p:cNvSpPr>
          <p:nvPr/>
        </p:nvSpPr>
        <p:spPr bwMode="auto">
          <a:xfrm>
            <a:off x="801005" y="262402"/>
            <a:ext cx="1238250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+mj-lt"/>
                <a:sym typeface="+mn-lt"/>
              </a:rPr>
              <a:t>Example</a:t>
            </a:r>
            <a:endParaRPr lang="en-US" altLang="zh-CN" sz="24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+mj-lt"/>
              <a:ea typeface="Calibri" panose="020F0502020204030204" pitchFamily="34" charset="0"/>
              <a:cs typeface="+mj-lt"/>
              <a:sym typeface="+mn-lt"/>
            </a:endParaRPr>
          </a:p>
        </p:txBody>
      </p:sp>
      <p:cxnSp>
        <p:nvCxnSpPr>
          <p:cNvPr id="14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615315" y="890270"/>
            <a:ext cx="7705725" cy="3818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Consolas" panose="020B0609020204030204" charset="0"/>
                <a:cs typeface="Consolas" panose="020B0609020204030204" charset="0"/>
              </a:rPr>
              <a:t>Input:</a:t>
            </a:r>
            <a:endParaRPr lang="en-US">
              <a:solidFill>
                <a:schemeClr val="tx2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indent="457200">
              <a:buFont typeface="Arial" panose="020B0604020202020204" pitchFamily="34" charset="0"/>
              <a:buNone/>
            </a:pPr>
            <a:r>
              <a:rPr lang="en-US">
                <a:solidFill>
                  <a:schemeClr val="tx2"/>
                </a:solidFill>
                <a:latin typeface="Consolas" panose="020B0609020204030204" charset="0"/>
                <a:cs typeface="Consolas" panose="020B0609020204030204" charset="0"/>
              </a:rPr>
              <a:t>"URS0000D658E4_12908/1-125"</a:t>
            </a:r>
            <a:endParaRPr lang="en-US">
              <a:solidFill>
                <a:schemeClr val="tx2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indent="457200">
              <a:buFont typeface="Arial" panose="020B0604020202020204" pitchFamily="34" charset="0"/>
              <a:buNone/>
            </a:pPr>
            <a:r>
              <a:rPr lang="en-US">
                <a:solidFill>
                  <a:schemeClr val="tx2"/>
                </a:solidFill>
                <a:latin typeface="Consolas" panose="020B0609020204030204" charset="0"/>
                <a:cs typeface="Consolas" panose="020B0609020204030204" charset="0"/>
              </a:rPr>
              <a:t>"URS0000D6993A_12908/1-126"</a:t>
            </a:r>
            <a:endParaRPr lang="en-US">
              <a:solidFill>
                <a:schemeClr val="tx2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Consolas" panose="020B0609020204030204" charset="0"/>
                <a:cs typeface="Consolas" panose="020B0609020204030204" charset="0"/>
              </a:rPr>
              <a:t>Output:</a:t>
            </a:r>
            <a:endParaRPr lang="en-US">
              <a:solidFill>
                <a:schemeClr val="tx2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457200" lvl="1" indent="0" algn="l">
              <a:buFont typeface="Arial" panose="020B0604020202020204" pitchFamily="34" charset="0"/>
              <a:buNone/>
            </a:pPr>
            <a:r>
              <a:rPr lang="en-US" sz="1200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rPr>
              <a:t>(((((((((.(((((((...........................))))))))))))))))............(((((((((((((((((((((((((.........................))))))))))))))))))))))))).((((((.(((.......))))))))).((((((................))))))</a:t>
            </a:r>
            <a:endParaRPr lang="en-US" sz="1200">
              <a:solidFill>
                <a:schemeClr val="tx2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1815" y="2572385"/>
            <a:ext cx="2752090" cy="208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00561" y="2224019"/>
            <a:ext cx="3263900" cy="650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Thanks For Attention</a:t>
            </a:r>
            <a:endParaRPr lang="en-US" altLang="zh-CN" sz="2800" b="1" dirty="0">
              <a:solidFill>
                <a:schemeClr val="accent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0" name="Line 21"/>
          <p:cNvSpPr>
            <a:spLocks noChangeShapeType="1"/>
          </p:cNvSpPr>
          <p:nvPr/>
        </p:nvSpPr>
        <p:spPr bwMode="auto">
          <a:xfrm>
            <a:off x="705813" y="2969777"/>
            <a:ext cx="3851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3865563" y="2483225"/>
            <a:ext cx="1412875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Abstract</a:t>
            </a:r>
            <a:endParaRPr lang="en-US" altLang="zh-CN" sz="28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01</a:t>
            </a:r>
            <a:endParaRPr lang="zh-CN" altLang="en-US" sz="44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355975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RNA Secondary Structure</a:t>
            </a:r>
            <a:endParaRPr lang="en-US" altLang="zh-CN" sz="2400" b="1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800100" y="992505"/>
            <a:ext cx="7519035" cy="3656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endParaRPr lang="en-US" sz="1400"/>
          </a:p>
        </p:txBody>
      </p:sp>
      <p:pic>
        <p:nvPicPr>
          <p:cNvPr id="3" name="Picture 2" descr="Second And Third Stru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0300" y="956945"/>
            <a:ext cx="6858000" cy="3727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401570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Input And Output</a:t>
            </a:r>
            <a:endParaRPr lang="en-US" altLang="zh-CN" sz="2400" b="1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800100" y="992505"/>
            <a:ext cx="7519035" cy="3656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endParaRPr lang="en-US" sz="1400"/>
          </a:p>
        </p:txBody>
      </p:sp>
      <p:pic>
        <p:nvPicPr>
          <p:cNvPr id="4" name="Picture 3" descr="RNAalifol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925" y="1122045"/>
            <a:ext cx="7296150" cy="289941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223385" y="2981960"/>
            <a:ext cx="32962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chemeClr val="accent1"/>
                </a:solidFill>
                <a:latin typeface="MV Boli" panose="02000500030200090000" charset="0"/>
                <a:cs typeface="MV Boli" panose="02000500030200090000" charset="0"/>
              </a:rPr>
              <a:t>Using Stochastic Context Free Grammar </a:t>
            </a:r>
            <a:r>
              <a:rPr lang="en-US" sz="2000">
                <a:solidFill>
                  <a:srgbClr val="FF0000"/>
                </a:solidFill>
                <a:latin typeface="MV Boli" panose="02000500030200090000" charset="0"/>
                <a:cs typeface="MV Boli" panose="02000500030200090000" charset="0"/>
              </a:rPr>
              <a:t>!!</a:t>
            </a:r>
            <a:endParaRPr lang="en-US" sz="2000">
              <a:solidFill>
                <a:srgbClr val="FF0000"/>
              </a:solidFill>
              <a:latin typeface="MV Boli" panose="02000500030200090000" charset="0"/>
              <a:cs typeface="MV Boli" panose="02000500030200090000" charset="0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2108835" y="1149350"/>
            <a:ext cx="5753735" cy="185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2084070" y="2571750"/>
            <a:ext cx="1708150" cy="185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6" grpId="1" animBg="1"/>
      <p:bldP spid="5" grpId="1" animBg="1"/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2019935" y="2483225"/>
            <a:ext cx="510413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Stochastic Context Free Grammar</a:t>
            </a:r>
            <a:endParaRPr lang="en-US" altLang="zh-CN" sz="28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02</a:t>
            </a:r>
            <a:endParaRPr lang="zh-CN" altLang="en-US" sz="44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4383405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Stochastic Context Free Grammar</a:t>
            </a:r>
            <a:endParaRPr lang="en-US" altLang="zh-CN" sz="2400" b="1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2384804F-3998-4D57-9195-F3826E402611-3" descr="C:/Users/Ali Ahmadi/AppData/Local/Temp/wpp.ukfWgO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03045" y="1647825"/>
            <a:ext cx="1054493" cy="181356"/>
          </a:xfrm>
          <a:prstGeom prst="rect">
            <a:avLst/>
          </a:prstGeom>
        </p:spPr>
      </p:pic>
      <p:pic>
        <p:nvPicPr>
          <p:cNvPr id="9" name="2384804F-3998-4D57-9195-F3826E402611-4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080" y="1089025"/>
            <a:ext cx="1610179" cy="223189"/>
          </a:xfrm>
          <a:prstGeom prst="rect">
            <a:avLst/>
          </a:prstGeom>
        </p:spPr>
      </p:pic>
      <p:pic>
        <p:nvPicPr>
          <p:cNvPr id="103" name="Picture 102"/>
          <p:cNvPicPr/>
          <p:nvPr/>
        </p:nvPicPr>
        <p:blipFill>
          <a:blip r:embed="rId5"/>
          <a:stretch>
            <a:fillRect/>
          </a:stretch>
        </p:blipFill>
        <p:spPr>
          <a:xfrm>
            <a:off x="6002020" y="567055"/>
            <a:ext cx="2121535" cy="18643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Picture 103"/>
          <p:cNvPicPr/>
          <p:nvPr/>
        </p:nvPicPr>
        <p:blipFill>
          <a:blip r:embed="rId6"/>
          <a:stretch>
            <a:fillRect/>
          </a:stretch>
        </p:blipFill>
        <p:spPr>
          <a:xfrm>
            <a:off x="6001385" y="2876550"/>
            <a:ext cx="2122170" cy="18643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2384804F-3998-4D57-9195-F3826E402611-5" descr="C:/Users/Ali Ahmadi/AppData/Local/Temp/wpp.ZFZaQOwpp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3045" y="2021840"/>
            <a:ext cx="657628" cy="158686"/>
          </a:xfrm>
          <a:prstGeom prst="rect">
            <a:avLst/>
          </a:prstGeom>
        </p:spPr>
      </p:pic>
      <p:pic>
        <p:nvPicPr>
          <p:cNvPr id="3" name="2384804F-3998-4D57-9195-F3826E402611-6" descr="C:/Users/Ali Ahmadi/AppData/Local/Temp/wpp.YPQlUcwpp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03045" y="2384425"/>
            <a:ext cx="612371" cy="158686"/>
          </a:xfrm>
          <a:prstGeom prst="rect">
            <a:avLst/>
          </a:prstGeom>
        </p:spPr>
      </p:pic>
      <p:pic>
        <p:nvPicPr>
          <p:cNvPr id="10" name="2384804F-3998-4D57-9195-F3826E402611-7" descr="wpp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39430" y="567055"/>
            <a:ext cx="210820" cy="170815"/>
          </a:xfrm>
          <a:prstGeom prst="rect">
            <a:avLst/>
          </a:prstGeom>
        </p:spPr>
      </p:pic>
      <p:pic>
        <p:nvPicPr>
          <p:cNvPr id="11" name="2384804F-3998-4D57-9195-F3826E402611-8" descr="C:/Users/Ali Ahmadi/AppData/Local/Temp/wpp.wjQXzlwpp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39430" y="2876550"/>
            <a:ext cx="210820" cy="168910"/>
          </a:xfrm>
          <a:prstGeom prst="rect">
            <a:avLst/>
          </a:prstGeom>
        </p:spPr>
      </p:pic>
      <p:pic>
        <p:nvPicPr>
          <p:cNvPr id="13" name="2384804F-3998-4D57-9195-F3826E402611-9" descr="wpp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94080" y="3272790"/>
            <a:ext cx="1440089" cy="223814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557780" y="1586865"/>
            <a:ext cx="563245" cy="3035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/>
              <a:t>60%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557780" y="1949450"/>
            <a:ext cx="563245" cy="3035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/>
              <a:t>30%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2557780" y="2312035"/>
            <a:ext cx="563245" cy="3035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/>
              <a:t>10%</a:t>
            </a:r>
            <a:endParaRPr lang="en-US"/>
          </a:p>
        </p:txBody>
      </p:sp>
      <p:cxnSp>
        <p:nvCxnSpPr>
          <p:cNvPr id="15" name="Elbow Connector 14"/>
          <p:cNvCxnSpPr>
            <a:stCxn id="13" idx="2"/>
            <a:endCxn id="16" idx="1"/>
          </p:cNvCxnSpPr>
          <p:nvPr/>
        </p:nvCxnSpPr>
        <p:spPr>
          <a:xfrm rot="5400000" flipV="1">
            <a:off x="1790065" y="3320415"/>
            <a:ext cx="633095" cy="98488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2599055" y="3979545"/>
            <a:ext cx="206311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Not Always true in PCFG :)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2397760" y="1048385"/>
            <a:ext cx="562610" cy="3035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sz="1700" b="1" i="1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rPr>
              <a:t>+ P</a:t>
            </a:r>
            <a:endParaRPr lang="en-US" sz="1700" b="1" i="1">
              <a:solidFill>
                <a:schemeClr val="tx2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397760" y="3234690"/>
            <a:ext cx="206502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= 0.6 * 0.6 * 0.3 * 0.3 * 0.1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  <p:bldP spid="5" grpId="0"/>
      <p:bldP spid="6" grpId="0"/>
      <p:bldP spid="18" grpId="1"/>
      <p:bldP spid="4" grpId="1"/>
      <p:bldP spid="5" grpId="1"/>
      <p:bldP spid="6" grpId="1"/>
      <p:bldP spid="22" grpId="0"/>
      <p:bldP spid="22" grpId="1"/>
      <p:bldP spid="16" grpId="0"/>
      <p:bldP spid="1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0735" y="262255"/>
            <a:ext cx="2278380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Back To Problem</a:t>
            </a:r>
            <a:endParaRPr lang="en-US" altLang="zh-CN" sz="2400" b="1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RNAalifol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925" y="1122045"/>
            <a:ext cx="7296150" cy="289941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002405" y="3026410"/>
            <a:ext cx="20770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2"/>
                </a:solidFill>
                <a:latin typeface="MV Boli" panose="02000500030200090000" charset="0"/>
                <a:cs typeface="MV Boli" panose="02000500030200090000" charset="0"/>
              </a:rPr>
              <a:t>What are </a:t>
            </a:r>
            <a:r>
              <a:rPr lang="en-US" sz="2400">
                <a:solidFill>
                  <a:schemeClr val="accent1"/>
                </a:solidFill>
                <a:latin typeface="MV Boli" panose="02000500030200090000" charset="0"/>
                <a:cs typeface="MV Boli" panose="02000500030200090000" charset="0"/>
              </a:rPr>
              <a:t>terminals</a:t>
            </a:r>
            <a:r>
              <a:rPr lang="en-US" sz="2400">
                <a:solidFill>
                  <a:srgbClr val="C00000"/>
                </a:solidFill>
                <a:latin typeface="MV Boli" panose="02000500030200090000" charset="0"/>
                <a:cs typeface="MV Boli" panose="02000500030200090000" charset="0"/>
              </a:rPr>
              <a:t>?!</a:t>
            </a:r>
            <a:endParaRPr lang="en-US" sz="2400">
              <a:solidFill>
                <a:srgbClr val="C00000"/>
              </a:solidFill>
              <a:latin typeface="MV Boli" panose="02000500030200090000" charset="0"/>
              <a:cs typeface="MV Boli" panose="02000500030200090000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494780" y="2876550"/>
            <a:ext cx="24003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C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6167120" y="2876550"/>
            <a:ext cx="24003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A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822440" y="2876550"/>
            <a:ext cx="24003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G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150100" y="2876550"/>
            <a:ext cx="24003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U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7477760" y="2876550"/>
            <a:ext cx="24003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A</a:t>
            </a:r>
            <a:endParaRPr lang="en-US"/>
          </a:p>
          <a:p>
            <a:pPr algn="ctr"/>
            <a:r>
              <a:rPr lang="en-US"/>
              <a:t>C</a:t>
            </a:r>
            <a:endParaRPr lang="en-US"/>
          </a:p>
          <a:p>
            <a:pPr algn="ctr"/>
            <a:r>
              <a:rPr lang="en-US"/>
              <a:t>A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7717790" y="3303905"/>
            <a:ext cx="2933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b="1" i="1">
                <a:solidFill>
                  <a:srgbClr val="FF0000"/>
                </a:solidFill>
              </a:rPr>
              <a:t>...</a:t>
            </a:r>
            <a:endParaRPr lang="en-US" sz="1200" b="1" i="1">
              <a:solidFill>
                <a:srgbClr val="FF0000"/>
              </a:solidFill>
            </a:endParaRPr>
          </a:p>
        </p:txBody>
      </p:sp>
      <p:cxnSp>
        <p:nvCxnSpPr>
          <p:cNvPr id="12" name="Straight Connector 11"/>
          <p:cNvCxnSpPr>
            <a:stCxn id="7" idx="3"/>
            <a:endCxn id="6" idx="1"/>
          </p:cNvCxnSpPr>
          <p:nvPr/>
        </p:nvCxnSpPr>
        <p:spPr>
          <a:xfrm>
            <a:off x="6407150" y="3441700"/>
            <a:ext cx="876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3"/>
            <a:endCxn id="8" idx="1"/>
          </p:cNvCxnSpPr>
          <p:nvPr/>
        </p:nvCxnSpPr>
        <p:spPr>
          <a:xfrm>
            <a:off x="6734810" y="3441700"/>
            <a:ext cx="876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3"/>
            <a:endCxn id="9" idx="1"/>
          </p:cNvCxnSpPr>
          <p:nvPr/>
        </p:nvCxnSpPr>
        <p:spPr>
          <a:xfrm>
            <a:off x="7062470" y="3441700"/>
            <a:ext cx="876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9" idx="3"/>
            <a:endCxn id="10" idx="1"/>
          </p:cNvCxnSpPr>
          <p:nvPr/>
        </p:nvCxnSpPr>
        <p:spPr>
          <a:xfrm>
            <a:off x="7390130" y="3441700"/>
            <a:ext cx="876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2011045" y="4166870"/>
            <a:ext cx="605917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So, we need to calculate all possible </a:t>
            </a:r>
            <a:r>
              <a:rPr lang="en-US">
                <a:solidFill>
                  <a:schemeClr val="accent1"/>
                </a:solidFill>
              </a:rPr>
              <a:t>columns probablity</a:t>
            </a:r>
            <a:r>
              <a:rPr lang="en-US"/>
              <a:t>, in two state of being </a:t>
            </a:r>
            <a:r>
              <a:rPr lang="en-US">
                <a:solidFill>
                  <a:schemeClr val="accent1"/>
                </a:solidFill>
              </a:rPr>
              <a:t>single base</a:t>
            </a:r>
            <a:r>
              <a:rPr lang="en-US"/>
              <a:t> or </a:t>
            </a:r>
            <a:r>
              <a:rPr lang="en-US">
                <a:solidFill>
                  <a:schemeClr val="accent1"/>
                </a:solidFill>
              </a:rPr>
              <a:t>pair base</a:t>
            </a:r>
            <a:r>
              <a:rPr lang="en-US"/>
              <a:t>. 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7" grpId="0"/>
      <p:bldP spid="9" grpId="0"/>
      <p:bldP spid="10" grpId="0"/>
      <p:bldP spid="11" grpId="0"/>
      <p:bldP spid="8" grpId="0"/>
      <p:bldP spid="6" grpId="0"/>
      <p:bldP spid="7" grpId="1"/>
      <p:bldP spid="9" grpId="1"/>
      <p:bldP spid="10" grpId="1"/>
      <p:bldP spid="11" grpId="1"/>
      <p:bldP spid="8" grpId="1"/>
      <p:bldP spid="6" grpId="1"/>
      <p:bldP spid="16" grpId="0"/>
      <p:bldP spid="1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3107691" y="2483225"/>
            <a:ext cx="292862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Column Probablity</a:t>
            </a:r>
            <a:endParaRPr lang="en-US" altLang="zh-CN" sz="28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03</a:t>
            </a:r>
            <a:endParaRPr lang="zh-CN" altLang="en-US" sz="44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推荐色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6DC2"/>
      </a:accent1>
      <a:accent2>
        <a:srgbClr val="000000"/>
      </a:accent2>
      <a:accent3>
        <a:srgbClr val="4B5050"/>
      </a:accent3>
      <a:accent4>
        <a:srgbClr val="91969B"/>
      </a:accent4>
      <a:accent5>
        <a:srgbClr val="4B5050"/>
      </a:accent5>
      <a:accent6>
        <a:srgbClr val="91969B"/>
      </a:accent6>
      <a:hlink>
        <a:srgbClr val="F33B48"/>
      </a:hlink>
      <a:folHlink>
        <a:srgbClr val="FFC000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2384804F-3998-4D57-9195-F3826E402611-1">
      <extobjdata type="2384804F-3998-4D57-9195-F3826E402611" data="ewoJIkltZ1NldHRpbmdKc29uIiA6ICJ7XCJoZWlnaHRcIjoxNy44NTcxNDI4NTcxNDI4NTQsXCJ3aWR0aFwiOjQ1OC45Mjg1NzE0Mjg1NzE0fSIsCgkiTGF0ZXgiIDogIlByKFRUQ0NULEFUQ0d8z4QsdizOuCkgPSDPgF97R30gcF97R0F9KHZfMykgcF97QVR9KHZfMSkgcF97QVR9KHZfMikgcF97R0N9KHZfOCkgcF97Q1R9KHZfNikgcF97Q1R9KHZfNykgcF97VEN9KHZfNCkgcF97VEN9KHZfNSlcbiIsCgkiTGF0ZXhJbWdCYXNlNjQiIDogIlBITjJaeUI0Yld4dWN6MGlhSFIwY0RvdkwzZDNkeTUzTXk1dmNtY3ZNakF3TUM5emRtY2lJSGRwWkhSb1BTSTVNaTQxTTJWNElpQm9aV2xuYUhROUlqSXVNall5WlhnaUlISnZiR1U5SW1sdFp5SWdabTlqZFhOaFlteGxQU0ptWVd4elpTSWdkbWxsZDBKdmVEMGlNQ0F0TnpVd0lEUXdPRGs0TGpJZ01UQXdNQ0lnZUcxc2JuTTZlR3hwYm1zOUltaDBkSEE2THk5M2QzY3Vkek11YjNKbkx6RTVPVGt2ZUd4cGJtc2lJR0Z5YVdFdGFHbGtaR1Z1UFNKMGNuVmxJaUJ6ZEhsc1pUMGlkbVZ5ZEdsallXd3RZV3hwWjI0NklDMHdMalUyTm1WNE95QnRZWGd0ZDJsa2RHZzZJRGs0SlRzaVBqeGtaV1p6UGp4d1lYUm9JR2xrUFNKTlNsZ3RNVFl0VkVWWUxVa3RNVVEwTkRNaUlHUTlJazB5T0RjZ05qSTRVVEk0TnlBMk16VWdNak13SURZek4xRXlNRFlnTmpNM0lERTVPU0EyTXpoVU1Ua3lJRFkwT0ZFeE9USWdOalE1SURFNU5DQTJOVGxSTWpBd0lEWTNPU0F5TURNZ05qZ3hWRE01TnlBMk9ETlJOVGczSURZNE1pQTJNREFnTmpnd1VUWTJOQ0EyTmprZ056QTNJRFl6TVZRM05URWdOVE13VVRjMU1TQTBOVE1nTmpnMUlETTRPVkUyTVRZZ016SXhJRFV3TnlBek1ETlJOVEF3SURNd01pQTBNRElnTXpBeFNETXdOMHd5TnpjZ01UZ3lVVEkwTnlBMk5pQXlORGNnTlRsUk1qUTNJRFUxSURJME9DQTFORlF5TlRVZ05UQlVNamN5SURRNFZETXdOU0EwTmtnek16WlJNelF5SURNM0lETTBNaUF6TlZFek5ESWdNVGtnTXpNMUlEVlJNek13SURBZ016RTVJREJSTXpFMklEQWdNamd5SURGVU1UZ3lJREpSTVRJd0lESWdPRGNnTWxRMU1TQXhVVE16SURFZ016TWdNVEZSTXpNZ01UTWdNellnTWpWUk5EQWdOREVnTkRRZ05ETlVOamNnTkRaUk9UUWdORFlnTVRJM0lEUTVVVEUwTVNBMU1pQXhORFlnTmpGUk1UUTVJRFkxSURJeE9DQXpNemxVTWpnM0lEWXlPRnBOTmpRMUlEVTFORkUyTkRVZ05UWTNJRFkwTXlBMU56VlVOak0wSURVNU4xUTJNRGtnTmpFNVZEVTJNQ0EyTXpWUk5UVXpJRFl6TmlBME9EQWdOak0zVVRRMk15QTJNemNnTkRRMUlEWXpOMVEwTVRZZ05qTTJWRFF3TkNBMk16WlJNemt4SURZek5TQXpPRFlnTmpJM1VUTTROQ0EyTWpFZ016WTNJRFUxTUZRek16SWdOREV5VkRNeE5DQXpORFJSTXpFMElETTBNaUF6T1RVZ016UXlTRFF3TjBnME16QlJOVFF5SURNME1pQTFPVEFnTXpreVVUWXhOeUEwTVRrZ05qTXhJRFEzTVZRMk5EVWdOVFUwV2lJdlBqeHdZWFJvSUdsa1BTSk5TbGd0TVRZdFZFVllMVWt0TVVRME5VWWlJR1E5SWsweU1TQXlPRGRSTWpJZ01qa3dJREl6SURJNU5WUXlPQ0F6TVRkVU16Z2dNelE0VkRVeklETTRNVlEzTXlBME1URlVPVGtnTkRNelZERXpNaUEwTkRKUk1UWXhJRFEwTWlBeE9ETWdORE13VkRJeE5DQTBNRGhVTWpJMUlETTRPRkV5TWpjZ016Z3lJREl5T0NBek9ESlVNak0ySURNNE9WRXlPRFFnTkRReElETTBOeUEwTkRGSU16VXdVVE01T0NBME5ERWdOREl5SURRd01GRTBNekFnTXpneElEUXpNQ0F6TmpOUk5ETXdJRE16TXlBME1UY2dNekUxVkRNNU1TQXlPVEpVTXpZMklESTRPRkV6TkRZZ01qZzRJRE16TkNBeU9UbFVNekl5SURNeU9GRXpNaklnTXpjMklETTNPQ0F6T1RKUk16VTJJRFF3TlNBek5ESWdOREExVVRJNE5pQTBNRFVnTWpNNUlETXpNVkV5TWprZ016RTFJREl5TkNBeU9UaFVNVGt3SURFMk5WRXhOVFlnTWpVZ01UVXhJREUyVVRFek9DQXRNVEVnTVRBNElDMHhNVkU1TlNBdE1URWdPRGNnTFRWVU56WWdOMVEzTkNBeE4xRTNOQ0F6TUNBeE1UUWdNVGc1VkRFMU5DQXpOalpSTVRVMElEUXdOU0F4TWpnZ05EQTFVVEV3TnlBME1EVWdPVElnTXpjM1ZEWTRJRE14TmxRMU55QXlPREJSTlRVZ01qYzRJRFF4SURJM09FZ3lOMUV5TVNBeU9EUWdNakVnTWpnM1dpSXZQanh3WVhSb0lHbGtQU0pOU2xndE1UW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FMk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hCaGRHZ2dhV1E5SWsxS1dDMHhOaTFVUlZndFNTMHhSRFF6TmlJZ1pEMGlUVFV3SURJMU1sRTFNQ0F6TmpjZ01URTNJRFEzTTFReU9EWWdOalF4VkRRNU1DQTNNRFJSTlRnd0lEY3dOQ0EyTXpNZ05qVXpVVFkwTWlBMk5ETWdOalE0SURZek5sUTJOVFlnTmpJMlREWTFOeUEyTWpOUk5qWXdJRFl5TXlBMk9EUWdOalE1VVRZNU1TQTJOVFVnTmprNUlEWTJNMVEzTVRVZ05qYzVWRGN5TlNBMk9UQk1OelF3SURjd05VZzNORFpSTnpZd0lEY3dOU0EzTmpBZ05qazRVVGMyTUNBMk9UUWdOekk0SURVMk1WRTJPVElnTkRJeUlEWTVNaUEwTWpGUk5qa3dJRFF4TmlBMk9EY2dOREUxVkRZMk9TQTBNVE5JTmpVelVUWTBOeUEwTVRrZ05qUTNJRFF5TWxFMk5EY2dOREl6SURZME9DQTBNamxVTmpVd0lEUTBPVlEyTlRFZ05EZ3hVVFkxTVNBMU5USWdOakU1SURZd05WUTFNVEFnTmpVNVVUUTROQ0EyTlRrZ05EVTBJRFkxTWxRek9ESWdOakk0VkRJNU9TQTFOekpVTWpJMklEUTNPVkV4T1RRZ05ESXlJREUzTlNBek5EWlVNVFUySURJeU1sRXhOVFlnTVRBNElESXpNaUExT0ZFeU9EQWdNalFnTXpVd0lESTBVVFEwTVNBeU5DQTFNVElnT1RKVU5qQTJJREkwTUZFMk1UQWdNalV6SURZeE1pQXlOVFZVTmpJNElESTFOMUUyTkRnZ01qVTNJRFkwT0NBeU5EaFJOalE0SURJME15QTJORGNnTWpNNVVUWXhPQ0F4TXpJZ05USXpJRFUxVkRNeE9TQXRNakpSTWpBMklDMHlNaUF4TWpnZ05UTlVOVEFnTWpVeVdpSXZQanh3WVhSb0lHbGtQU0pOU2xndE1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E5pMVVSVmd0U1MweFJEUXpOQ0lnWkQwaVRUSXdPQ0EzTkZFeU1EZ2dOVEFnTWpVMElEUTJVVEkzTWlBME5pQXlOeklnTXpWUk1qY3lJRE0wSURJM01DQXlNbEV5TmpjZ09DQXlOalFnTkZReU5URWdNRkV5TkRrZ01DQXlNemtnTUZReU1EVWdNVlF4TkRFZ01sRTNNQ0F5SURVd0lEQklOREpSTXpVZ055QXpOU0F4TVZFek55QXpPQ0EwT0NBME5rZzJNbEV4TXpJZ05Ea2dNVFkwSURrMlVURTNNQ0F4TURJZ016UTFJRFF3TVZRMU1qTWdOekEwVVRVek1DQTNNVFlnTlRRM0lEY3hOa2cxTlRWSU5UY3lVVFUzT0NBM01EY2dOVGM0SURjd05rdzJNRFlnTXpnelVUWXpOQ0EyTUNBMk16WWdOVGRSTmpReElEUTJJRGN3TVNBME5sRTNNallnTkRZZ056STJJRE0yVVRjeU5pQXpOQ0EzTWpNZ01qSlJOekl3SURjZ056RTRJRFJVTnpBMElEQlJOekF4SURBZ05qa3dJREJVTmpVeElERlVOVGM0SURKUk5EZzBJRElnTkRVMUlEQklORFF6VVRRek55QTJJRFF6TnlBNVZEUXpPU0F5TjFFME5ETWdOREFnTkRRMUlEUXpURFEwT1NBME5rZzBOamxSTlRJeklEUTVJRFV6TXlBMk0wdzFNakVnTWpFelNESTRNMHd5TkRrZ01UVTFVVEl3T0NBNE5pQXlNRGdnTnpSYVRUVXhOaUF5TmpCUk5URTJJREkzTVNBMU1EUWdOREUyVkRRNU1DQTFOakpNTkRZeklEVXhPVkUwTkRjZ05Ea3lJRFF3TUNBME1USk1NekV3SURJMk1FdzBNVE1nTWpVNVVUVXhOaUF5TlRrZ05URTJJREkyTUZvaUx6NDhjR0YwYUNCcFpEMGlUVXBZTFRFMkxWUkZXQzFKTFRGRU5ETkJJaUJrUFNKTk5UQWdNalV5VVRVd0lETTJOeUF4TVRjZ05EY3pWREk0TmlBMk5ERlVORGt3SURjd05GRTFPREFnTnpBMElEWXpNeUEyTlROUk5qUXlJRFkwTXlBMk5EZ2dOak0yVkRZMU5pQTJNalpNTmpVM0lEWXlNMUUyTmpBZ05qSXpJRFk0TkNBMk5EbFJOamt4SURZMU5TQTJPVGtnTmpZelZEY3hOU0EyTnpsVU56STFJRFk1TUV3M05EQWdOekExU0RjME5sRTNOakFnTnpBMUlEYzJNQ0EyT1RoUk56WXdJRFk1TkNBM01qZ2dOVFl4VVRZNU1pQTBNaklnTmpreUlEUXlNVkUyT1RBZ05ERTJJRFk0TnlBME1UVlVOalk1SURReE0wZzJOVE5STmpRM0lEUXhPU0EyTkRjZ05ESXlVVFkwTnlBME1qTWdOalE0SURReU9WUTJOVEFnTkRRNVZEWTFNU0EwT0RGUk5qVXhJRFUxTWlBMk1Ua2dOakExVkRVeE1DQTJOVGxSTkRreUlEWTFPU0EwTnpFZ05qVTJWRFF4T0NBMk5ETlVNelUzSURZeE5WUXlPVFFnTlRZM1ZESXpOaUEwT1RaVU1UZzVJRE01TkZReE5UZ2dNall3VVRFMU5pQXlORElnTVRVMklESXlNVkV4TlRZZ01UY3pJREUzTUNBeE16WlVNakEySURjNVZESTFOaUEwTlZRek1EZ2dNamhVTXpVeklESTBVVFF3TnlBeU5DQTBOVElnTkRkVU5URTBJREV3TmxFMU1UY2dNVEUwSURVeU9TQXhOakZVTlRReElESXhORkUxTkRFZ01qSXlJRFV5T0NBeU1qUlVORFk0SURJeU4wZzBNekZSTkRJMUlESXpNeUEwTWpVZ01qTTFWRFF5TnlBeU5UUlJORE14SURJMk55QTBNemNnTWpjelNEUTFORkUwT1RRZ01qY3hJRFU1TkNBeU56RlJOak0wSURJM01TQTJOVGtnTWpjeFZEWTVOU0F5TnpKVU56QTNJREkzTWxFM01qRWdNamN5SURjeU1TQXlOak5STnpJeElESTJNU0EzTVRrZ01qUTVVVGN4TkNBeU16QWdOekE1SURJeU9GRTNNRFlnTWpJM0lEWTVOQ0F5TWpkUk5qYzBJREl5TnlBMk5UTWdNakkwVVRZME5pQXlNakVnTmpReklESXhOVlEyTWprZ01UWTBVVFl5TUNBeE16RWdOakUwSURFd09GRTFPRGtnTmlBMU9EWWdNMUUxT0RRZ01TQTFPREVnTVZFMU56RWdNU0ExTlRNZ01qRlVOVE13SURVeVVUVXpNQ0ExTXlBMU1qZ2dOVEpVTlRJeUlEUTNVVFEwT0NBdE1qSWdNekl5SUMweU1sRXlNREVnTFRJeUlERXlOaUExTlZRMU1DQXlOVEphSWk4K1BIQmhkR2dnYVdROUlrMUtXQzB4TmkxVVJWZ3RUaTAzUXlJZ1pEMGlUVEV6T1NBdE1qUTVTREV6TjFFeE1qVWdMVEkwT1NBeE1Ua2dMVEl6TlZZeU5URk1NVEl3SURjek4xRXhNekFnTnpVd0lERXpPU0EzTlRCUk1UVXlJRGMxTUNBeE5Ua2dOek0xVmkweU16VlJNVFV4SUMweU5Ea2dNVFF4SUMweU5EbElNVE01V2lJdlBqeHdZWFJvSUdsa1BTSk5TbGd0TVRZdFZFVllMVWt0TVVRM01FWWlJR1E5SWswek9TQXlPRFJSTVRnZ01qZzBJREU0SURJNU5GRXhPQ0F6TURFZ05EVWdNek00VkRrNUlETTVPRkV4TXpRZ05ESTFJREUyTkNBME1qbFJNVGN3SURRek1TQXpNeklnTkRNeFVUUTVNaUEwTXpFZ05EazNJRFF5T1ZFMU1UY2dOREkwSURVeE55QTBNREpSTlRFM0lETTRPQ0ExTURnZ016YzJWRFE0TlNBek5qQlJORGM1SURNMU9DQXpPRGtnTXpVNFZESTVPU0F6TlRaUk1qazRJRE0xTlNBeU9ETWdNamMwVkRJMU1TQXhNRGxVTWpNeklESXdVVEl5T0NBMUlESXhOU0F0TkZReE9EWWdMVEV6VVRFMU15QXRNVE1nTVRVeklESXdWak13VERJd015QXhPVEpSTWpFMElESXlPQ0F5TWpjZ01qY3lWREkwT0NBek16Wk1NalUwSURNMU4xRXlOVFFnTXpVNElESXdPQ0F6TlRoUk1qQTJJRE0xT0NBeE9UY2dNelU0VkRFNE15QXpOVGxSTVRBMUlETTFPU0EyTVNBeU9UVlJOVFlnTWpnM0lEVXpJREk0TmxRek9TQXlPRFJhSWk4K1BIQmhkR2dnYVdROUlrMUtXQzB4TmkxVVJWZ3RTUzB4UkRRMk15SWdaRDBpVFRFM015QXpPREJSTVRjeklEUXdOU0F4TlRRZ05EQTFVVEV6TUNBME1EVWdNVEEwSURNM05sUTJNU0F5T0RkUk5qQWdNamcySURVNUlESTRORlExT0NBeU9ERlVOVFlnTWpjNVZEVXpJREkzT0ZRME9TQXlOemhVTkRFZ01qYzRTREkzVVRJeElESTROQ0F5TVNBeU9EZFJNakVnTWprMElESTVJRE14TmxRMU15QXpOamhVT1RjZ05ERTVWREUyTUNBME5ERlJNakF5SURRME1TQXlNalVnTkRFM1ZESTBPU0F6TmpGUk1qUTVJRE0wTkNBeU5EWWdNek0xVVRJME5pQXpNamtnTWpNeElESTVNVlF5TURBZ01qQXlWREU0TWlBeE1UTlJNVGd5SURnMklERTROeUEyT1ZFeU1EQWdNallnTWpVd0lESTJVVEk0TnlBeU5pQXpNVGtnTmpCVU16WTVJREV6T1ZRek9UZ2dNakl5VkRRd09TQXlOemRSTkRBNUlETXdNQ0EwTURFZ016RTNWRE00TXlBek5ETlVNelkxSURNMk1WUXpOVGNnTXpnelVUTTFOeUEwTURVZ016YzJJRFF5TkZRME1UY2dORFF6VVRRek5pQTBORE1nTkRVeElEUXlOVlEwTmpjZ016WTNVVFEyTnlBek5EQWdORFUxSURJNE5GUTBNVGdnTVRVNVZETTBOeUEwTUZReU5ERWdMVEV4VVRFM055QXRNVEVnTVRNNUlESXlVVEV3TWlBMU5DQXhNRElnTVRFM1VURXdNaUF4TkRnZ01URXdJREU0TVZReE5URWdNams0VVRFM015QXpOaklnTVRjeklETTRNRm9pTHo0OGNHRjBhQ0JwWkQwaVRVcFlMVEUyTFZSRldDMUpMVEZFTnpBeklpQmtQU0pOTXpVZ01qQXdVVE0xSURNd01pQTNOQ0EwTVRWVU1UZ3dJRFl4TUZRek1Ua2dOekEwVVRNeU1DQTNNRFFnTXpJM0lEY3dORlF6TXprZ056QTFVVE01TXlBM01ERWdOREl6SURZMU5sRTBOaklnTlRrMklEUTJNaUEwT1RWUk5EWXlJRE00TUNBME1UY2dNall4VkRNd01pQTJObFF4TmpnZ0xURXdTREUyTVZFeE1qVWdMVEV3SURrNUlERXdWRFl3SURZelZEUXhJREV6TUZRek5TQXlNREJhVFRNNE15QTFOalpSTXpneklEWTJPQ0F6TXpBZ05qWTRVVEk1TkNBMk5qZ2dNall3SURZeU0xUXlNRFFnTlRJeFZERTNNQ0EwTWpGVU1UVTNJRE0zTVZFeU1EWWdNemN3SURJMU5DQXpOekJNTXpVeElETTNNVkV6TlRJZ016Y3lJRE0xT1NBME1EUlVNemMxSURRNE5GUXpPRE1nTlRZMldrMHhNVE1nTVRNeVVURXhNeUF5TmlBeE5qWWdNalpSTVRneElESTJJREU1T0NBek5sUXlNemtnTnpSVU1qZzNJREUyTVZRek16VWdNekEzVERNME1DQXpNalJJTVRRMVVURTBOU0F6TWpFZ01UTTJJREk0TmxReE1qQWdNakE0VkRFeE15QXhNekphSWk4K1BIQmhkR2dnYVdROUlrMUtXQzB4Tm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FMk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UWXRWRVZZTFVrdE1VUTNNRUlpSUdROUlrMHhNeklnTFRFeFVUazRJQzB4TVNBNU9DQXlNbFl6TTB3eE1URWdOakZSTVRnMklESXhPU0F5TWpBZ016TTBUREl5T0NBek5UaElNVGsyVVRFMU9DQXpOVGdnTVRReUlETTFOVlF4TURNZ016TTJVVGt5SURNeU9TQTRNU0F6TVRoVU5qSWdNamszVkRVeklESTROVkUxTVNBeU9EUWdNemdnTWpnMFVURTVJREk0TkNBeE9TQXlPVFJSTVRrZ016QXdJRE00SURNeU9WUTVNeUF6T1RGVU1UWTBJRFF5T1ZFeE56RWdORE14SURNNE9TQTBNekZSTlRRNUlEUXpNU0ExTlRNZ05ETXdVVFUzTXlBME1qTWdOVGN6SURRd01sRTFOek1nTXpjeElEVTBNU0F6TmpCUk5UTTFJRE0xT0NBME56SWdNelU0U0RRd09FdzBNRFVnTXpReFVUTTVNeUF5TmprZ016a3pJREl5TWxFek9UTWdNVGN3SURRd01pQXhNamxVTkRJeElEWTFWRFF6TVNBek4xRTBNekVnTWpBZ05ERTNJRFZVTXpneElDMHhNRkV6TnpBZ0xURXdJRE0yTXlBdE4xUXpORGNnTVRkVU16TXhJRGMzVVRNek1DQTROaUF6TXpBZ01USXhVVE16TUNBeE56QWdNek01SURJeU5sUXpOVGNnTXpFNFZETTJOeUF6TlRoSU1qWTVUREkyT0NBek5UUlJNalk0SURNMU1TQXlORGtnTWpjMVZESXdOaUF4TVRSVU1UYzFJREUzVVRFMk5DQXRNVEVnTVRNeUlDMHhNVm9pTHo0OGNHRjBhQ0JwWkQwaVRVcFlMVEUyTFZSRldDMUpMVEZFTkRWRUlpQmtQU0pOTWpNZ01qZzNVVEkwSURJNU1DQXlOU0F5T1RWVU16QWdNekUzVkRRd0lETTBPRlExTlNBek9ERlVOelVnTkRFeFZERXdNU0EwTXpOVU1UTTBJRFEwTWxFeU1Ea2dORFF5SURJek1DQXpOemhNTWpRd0lETTROMUV6TURJZ05EUXlJRE0xT0NBME5ESlJOREl6SURRME1pQTBOakFnTXprMVZEUTVOeUF5T0RGUk5EazNJREUzTXlBME1qRWdPREpVTWpRNUlDMHhNRkV5TWpjZ0xURXdJREl4TUNBdE5GRXhPVGtnTVNBeE9EY2dNVEZVTVRZNElESTRUREUyTVNBek5sRXhOakFnTXpVZ01UTTVJQzAxTVZReE1UZ2dMVEV6T0ZFeE1UZ2dMVEUwTkNBeE1qWWdMVEUwTlZReE5qTWdMVEUwT0VneE9EaFJNVGswSUMweE5UVWdNVGswSUMweE5UZFVNVGt4SUMweE56VlJNVGc0SUMweE9EY2dNVGcxSUMweE9UQlVNVGN5SUMweE9UUlJNVGN3SUMweE9UUWdNVFl4SUMweE9UUlVNVEkzSUMweE9UTlVOalVnTFRFNU1sRXROU0F0TVRreUlDMHlOQ0F0TVRrMFNDMHpNbEV0TXprZ0xURTROeUF0TXprZ0xURTRNMUV0TXpjZ0xURTFOaUF0TWpZZ0xURTBPRWd0TmxFeU9DQXRNVFEzSURNeklDMHhNelpSTXpZZ0xURXpNQ0E1TkNBeE1ETlVNVFUxSURNMU1GRXhOVFlnTXpVMUlERTFOaUF6TmpSUk1UVTJJRFF3TlNBeE16RWdOREExVVRFd09TQTBNRFVnT1RRZ016YzNWRGN4SURNeE5sUTFPU0F5T0RCUk5UY2dNamM0SURReklESTNPRWd5T1ZFeU15QXlPRFFnTWpNZ01qZzNXazB4TnpnZ01UQXlVVEl3TUNBeU5pQXlOVElnTWpaUk1qZ3lJREkySURNeE1DQTBPVlF6TlRZZ01UQTNVVE0zTkNBeE5ERWdNemt5SURJeE5WUTBNVEVnTXpJMVZqTXpNVkUwTVRFZ05EQTFJRE0xTUNBME1EVlJNek01SURRd05TQXpNamdnTkRBeVZETXdOaUF6T1ROVU1qZzJJRE00TUZReU5qa2dNelkxVkRJMU5DQXpOVEJVTWpReklETXpObFF5TXpVZ016STJUREl6TWlBek1qSlJNak15SURNeU1TQXlNamtnTXpBNFZESXhPQ0F5TmpSVU1qQTBJREl4TWxFeE56Z2dNVEEySURFM09DQXhNREphSWk4K1BIQmhkR2dnYVdROUlrMUtXQzB4TmkxVVJWZ3RUaTB6TXlJZ1pEMGlUVEV5TnlBME5qTlJNVEF3SURRMk15QTROU0EwT0RCVU5qa2dOVEkwVVRZNUlEVTNPU0F4TVRjZ05qSXlWREl6TXlBMk5qVlJNalk0SURZMk5TQXlOemNnTmpZMFVUTTFNU0EyTlRJZ016a3dJRFl4TVZRME16QWdOVEl5VVRRek1DQTBOekFnTXprMklEUXlNVlF6TURJZ016VXdUREk1T1NBek5EaFJNams1SURNME55QXpNRGdnTXpRMVZETXpOeUF6TXpaVU16YzFJRE14TlZFME5UY2dNall5SURRMU55QXhOelZSTkRVM0lEazJJRE01TlNBek4xUXlNemdnTFRJeVVURTFPQ0F0TWpJZ01UQXdJREl4VkRReUlERXpNRkUwTWlBeE5UZ2dOakFnTVRjMVZERXdOU0F4T1ROUk1UTXpJREU1TXlBeE5URWdNVGMxVkRFMk9TQXhNekJSTVRZNUlERXhPU0F4TmpZZ01URXdWREUxT1NBNU5GUXhORGdnT0RKVU1UTTJJRGMwVkRFeU5pQTNNRlF4TVRnZ05qZE1NVEUwSURZMlVURTJOU0F5TVNBeU16Z2dNakZSTWpreklESXhJRE15TVNBM05GRXpNemdnTVRBM0lETXpPQ0F4TnpWV01UazFVVE16T0NBeU9UQWdNamMwSURNeU1sRXlOVGtnTXpJNElESXhNeUF6TWpsTU1UY3hJRE16TUV3eE5qZ2dNek15VVRFMk5pQXpNelVnTVRZMklETTBPRkV4TmpZZ016WTJJREUzTkNBek5qWlJNakF5SURNMk5pQXlNeklnTXpjeFVUSTJOaUF6TnpZZ01qazBJRFF4TTFRek1qSWdOVEkxVmpVek0xRXpNaklnTlRrd0lESTROeUEyTVRKUk1qWTFJRFl5TmlBeU5EQWdOakkyVVRJd09DQTJNallnTVRneElEWXhOVlF4TkRNZ05Ua3lWREV6TWlBMU9EQklNVE0xVVRFek9DQTFOemtnTVRReklEVTNPRlF4TlRNZ05UY3pWREUyTlNBMU5qWlVNVGMxSURVMU5WUXhPRE1nTlRRd1ZERTROaUExTWpCUk1UZzJJRFE1T0NBeE56SWdORGd4VkRFeU55QTBOak5hSWk4K1BIQmhkR2dnYVdROUlrMUtXQzB4Tmk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hO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4d1lYUm9JR2xrUFNKTlNsZ3RNVFl0VkVWWUxVNHRNemdpSUdROUlrMDNNQ0EwTVRkVU56QWdORGswVkRFeU5DQTJNVGhVTWpRNElEWTJObEV6TVRrZ05qWTJJRE0zTkNBMk1qUlVOREk1SURVeE5WRTBNamtnTkRnMUlEUXhPQ0EwTlRsVU16a3lJRFF4TjFRek5qRWdNemc1VkRNek5TQXpOekZVTXpJMElETTJNMHd6TXpnZ016VTBVVE0xTWlBek5EUWdNelkySURNek5GUXpPRElnTXpJelVUUTFOeUF5TmpRZ05EVTNJREUzTkZFME5UY2dPVFVnTXprNUlETTNWREkwT1NBdE1qSlJNVFU1SUMweU1pQXhNREVnTWpsVU5ETWdNVFUxVVRReklESTJNeUF4TnpJZ016TTFUREUxTkNBek5EaFJNVE16SURNMk1TQXhNamNnTXpZNFVUY3dJRFF4TnlBM01DQTBPVFJhVFRJNE5pQXpPRFpNTWpreUlETTVNRkV5T1RnZ016azBJRE13TVNBek9UWlVNekV4SURRd00xUXpNak1nTkRFelZETXpOQ0EwTWpWVU16UTFJRFF6T0ZRek5UVWdORFUwVkRNMk5DQTBOekZVTXpZNUlEUTVNVlF6TnpFZ05URXpVVE0zTVNBMU5UWWdNelF5SURVNE5sUXlOelVnTmpJMFVUSTJPQ0EyTWpVZ01qUXlJRFl5TlZFeU1ERWdOakkxSURFMk5TQTFPVGxVTVRJNElEVXpORkV4TWpnZ05URXhJREUwTVNBME9USlVNVFkzSURRMk0xUXlNVGNnTkRNeFVUSXlOQ0EwTWpZZ01qSTRJRFF5TkV3eU9EWWdNemcyV2sweU5UQWdNakZSTXpBNElESXhJRE0xTUNBMU5WUXpPVElnTVRNM1VUTTVNaUF4TlRRZ016ZzNJREUyT1ZRek56VWdNVGswVkRNMU15QXlNVFpVTXpNd0lESXpORlF6TURFZ01qVXpWREkzTkNBeU56QlJNall3SURJM09TQXlORFFnTWpnNVZESXhPQ0F6TURaTU1qRXdJRE14TVZFeU1EUWdNekV4SURFNE1TQXlPVFJVTVRNeklESXpPVlF4TURjZ01UVTNVVEV3TnlBNU9DQXhOVEFnTmpCVU1qVXdJREl4V2lJdlBqeHdZWFJvSUdsa1BTSk5TbGd0TVRZdFZFVllMVTR0TXpZaUlHUTlJazAwTWlBek1UTlJORElnTkRjMklERXlNeUExTnpGVU16QXpJRFkyTmxFek56SWdOalkySURRd01pQTJNekJVTkRNeUlEVTFNRkUwTXpJZ05USTFJRFF4T0NBMU1UQlVNemM1SURRNU5WRXpOVFlnTkRrMUlETTBNU0ExTURsVU16STJJRFUwT0ZFek1qWWdOVGt5SURNM015QTJNREZSTXpVeElEWXlNeUF6TVRFZ05qSTJVVEkwTUNBMk1qWWdNVGswSURVMk5sRXhORGNnTlRBd0lERTBOeUF6TmpSTU1UUTRJRE0yTUZFeE5UTWdNelkySURFMU5pQXpOek5STVRrM0lEUXpNeUF5TmpNZ05ETXpTREkyTjFFek1UTWdORE16SURNME9DQTBNVFJSTXpjeUlEUXdNQ0F6T1RZZ016YzBWRFF6TlNBek1UZFJORFUySURJMk9DQTBOVFlnTWpFd1ZqRTVNbEUwTlRZZ01UWTVJRFExTVNBeE5EbFJORFF3SURrd0lETTROeUF6TkZReU5UTWdMVEl5VVRJeU5TQXRNaklnTVRrNUlDMHhORlF4TkRNZ01UWlVPVElnTnpWVU5UWWdNVGN5VkRReUlETXhNMXBOTWpVM0lETTVOMUV5TWpjZ016azNJREl3TlNBek9EQlVNVGN4SURNek5WUXhOVFFnTWpjNFZERTBPQ0F5TVRaUk1UUTRJREV6TXlBeE5qQWdPVGRVTVRrNElETTVVVEl5TWlBeU1TQXlOVEVnTWpGUk16QXlJREl4SURNeU9TQTFPVkV6TkRJZ056Y2dNelEzSURFd05GUXpOVElnTWpBNVVUTTFNaUF5T0RrZ016UTNJRE14TmxRek1qa2dNell4VVRNd01pQXpPVGNnTWpVM0lETTVOMW9pTHo0OGNHRjBhQ0JwWkQwaVRVcFlMVEUyTFZSRldDMU9MVE0zSWlCa1BTSk5OVFVnTkRVNFVUVTJJRFEyTUNBM01pQTFOamRNT0RnZ05qYzBVVGc0SURZM05pQXhNRGdnTmpjMlNERXlPRlkyTnpKUk1USTRJRFkyTWlBeE5ETWdOalUxVkRFNU5TQTJORFpVTXpZMElEWTBORWcwT0RWV05qQTFURFF4TnlBMU1USlJOREE0SURVd01DQXpPRGNnTkRjeVZETTJNQ0EwTXpWVU16TTVJRFF3TTFRek1Ua2dNelkzVkRNd05TQXpNekJVTWpreUlESTRORlF5T0RRZ01qTXdWREkzT0NBeE5qSlVNamMxSURnd1VUSTNOU0EyTmlBeU56VWdOVEpVTWpjMElESTRWakU1VVRJM01DQXlJREkxTlNBdE1UQlVNakl4SUMweU1sRXlNVEFnTFRJeUlESXdNQ0F0TVRsVU1UYzVJREJVTVRZNElEUXdVVEUyT0NBeE9UZ2dNalkxSURNMk9GRXlPRFVnTkRBd0lETTBPU0EwT0RsTU16azFJRFUxTWtnek1ESlJNVEk0SURVMU1pQXhNVGtnTlRRMlVURXhNeUExTkRNZ01UQTRJRFV5TWxRNU9DQTBOemxNT1RVZ05EVTRWalExTlVnMU5WWTBOVGhhSWk4K1BIQmhkR2dnYVdROUlrMUtXQzB4TmkxVVJWZ3RUaTB6TkNJZ1pEMGlUVFEyTWlBd1VUUTBOQ0F6SURNek15QXpVVEl4TnlBeklERTVPU0F3U0RFNU1GWTBOa2d5TWpGUk1qUXhJRFEySURJME9DQTBObFF5TmpVZ05EaFVNamM1SURVelZESTROaUEyTVZFeU9EY2dOak1nTWpnM0lERXhOVll4TmpWSU1qaFdNakV4VERFM09TQTBOREpSTXpNeUlEWTNOQ0F6TXpRZ05qYzFVVE16TmlBMk56Y2dNelUxSURZM04wZ3pOek5NTXpjNUlEWTNNVll5TVRGSU5EY3hWakUyTlVnek56bFdNVEUwVVRNM09TQTNNeUF6TnprZ05qWlVNemcxSURVMFVUTTVNeUEwTnlBME5ESWdORFpJTkRjeFZqQklORFl5V2sweU9UTWdNakV4VmpVME5VdzNOQ0F5TVRKTU1UZ3pJREl4TVVneU9UTmFJaTgrUEhCaGRHZ2dhV1E5SWsxS1dDMHhOaTFVUlZndFRpMHpOU0lnWkQwaVRURTJOQ0F4TlRkUk1UWTBJREV6TXlBeE5EZ2dNVEUzVkRFd09TQXhNREZJTVRBeVVURTBPQ0F5TWlBeU1qUWdNakpSTWprMElESXlJRE15TmlBNE1sRXpORFVnTVRFMUlETTBOU0F5TVRCUk16UTFJRE14TXlBek1UZ2dNelE1VVRJNU1pQXpPRElnTWpZd0lETTRNa2d5TlRSUk1UYzJJRE00TWlBeE16WWdNekUwVVRFek1pQXpNRGNnTVRJNUlETXdObFF4TVRRZ016QTBVVGszSURNd05DQTVOU0F6TVRCUk9UTWdNekUwSURreklEUTROVlkyTVRSUk9UTWdOalkwSURrNElEWTJORkV4TURBZ05qWTJJREV3TWlBMk5qWlJNVEF6SURZMk5pQXhNak1nTmpVNFZERTNPQ0EyTkRKVU1qVXpJRFl6TkZFek1qUWdOak0wSURNNE9TQTJOakpSTXprM0lEWTJOaUEwTURJZ05qWTJVVFF4TUNBMk5qWWdOREV3SURZME9GWTJNelZSTXpJNElEVXpPQ0F5TURVZ05UTTRVVEUzTkNBMU16Z2dNVFE1SURVME5Fd3hNemtnTlRRMlZqTTNORkV4TlRnZ016ZzRJREUyT1NBek9UWlVNakExSURReE1sUXlOVFlnTkRJd1VUTXpOeUEwTWpBZ016a3pJRE0xTlZRME5Ea2dNakF4VVRRME9TQXhNRGtnTXpnMUlEUTBWREl5T1NBdE1qSlJNVFE0SUMweU1pQTVPU0F6TWxRMU1DQXhOVFJSTlRBZ01UYzRJRFl4SURFNU1sUTROQ0F5TVRCVU1UQTNJREl4TkZFeE16SWdNakUwSURFME9DQXhPVGRVTVRZMElERTFOMW9pTHo0OEwyUmxabk0rUEdjZ2MzUnliMnRsUFNKamRYSnlaVzUwUTI5c2IzSWlJR1pwYkd3OUltTjFjbkpsYm5SRGIyeHZjaUlnYzNSeWIydGxMWGRwWkhSb1BTSXdJaUIwY21GdWMyWnZjbTA5SW5OallXeGxLREVzTFRFcElqNDhaeUJrWVhSaExXMXRiQzF1YjJSbFBTSnRZWFJvSWo0OFp5QmtZWFJoTFcxdGJDMXViMlJsUFNKdGFTSStQSFZ6WlNCa1lYUmhMV005SWpGRU5EUXpJaUI0YkdsdWF6cG9jbVZtUFNJalRVcFlMVEUyTFZSRldDMUpMVEZFTkRReklpOCtQQzluUGp4bklHUmhkR0V0Ylcxc0xXNXZaR1U5SW0xcElpQjBjbUZ1YzJadmNtMDlJblJ5WVc1emJHRjBaU2czTlRFc01Da2lQangxYzJVZ1pHRjBZUzFqUFNJeFJEUTFSaUlnZUd4cGJtczZhSEpsWmowaUkwMUtXQzB4TmkxVVJWZ3RTUzB4UkRRMVJpSXZQand2Wno0OFp5QmtZWFJoTFcxdGJDMXViMlJsUFNKdGJ5SWdkSEpoYm5ObWIzSnRQU0owY21GdWMyeGhkR1VvTVRJd01pd3dLU0krUEhWelpTQmtZWFJoTFdNOUlqSTRJaUI0YkdsdWF6cG9jbVZtUFNJalRVcFlMVEUyTFZSRldDMU9MVEk0SWk4K1BDOW5QanhuSUdSaGRHRXRiVzFzTFc1dlpHVTlJbTFwSWlCMGNtRnVjMlp2Y20wOUluUnlZVzV6YkdGMFpTZ3hOVGt4TERBcElqNDhkWE5sSUdSaGRHRXRZejBpTVVRME5EY2lJSGhzYVc1ck9taHlaV1k5SWlOTlNsZ3RNVFl0VkVWWUxVa3RNVVEwTkRjaUx6NDhMMmMrUEdjZ1pHRjBZUzF0Yld3dGJtOWtaVDBpYldraUlIUnlZVzV6Wm05eWJUMGlkSEpoYm5Oc1lYUmxLREl5T1RVc01Da2lQangxYzJVZ1pHRjBZUzFqUFNJeFJEUTBOeUlnZUd4cGJtczZhSEpsWmowaUkwMUtXQzB4TmkxVVJWZ3RTUzB4UkRRME55SXZQand2Wno0OFp5QmtZWFJoTFcxdGJDMXViMlJsUFNKdGFTSWdkSEpoYm5ObWIzSnRQU0owY21GdWMyeGhkR1VvTWprNU9Td3dLU0krUEhWelpTQmtZWFJoTFdNOUlqRkVORE0ySWlCNGJHbHVhenBvY21WbVBTSWpUVXBZTFRFMkxWUkZXQzFKTFRGRU5ETTJJaTgrUEM5blBqeG5JR1JoZEdFdGJXMXNMVzV2WkdVOUltMXBJaUIwY21GdWMyWnZjbTA5SW5SeVlXNXpiR0YwWlNnek56VTVMREFwSWo0OGRYTmxJR1JoZEdFdFl6MGlNVVEwTXpZaUlIaHNhVzVyT21oeVpXWTlJaU5OU2xndE1UWXRWRVZZTFVrdE1VUTBNellpTHo0OEwyYytQR2NnWkdGMFlTMXRiV3d0Ym05a1pUMGliV2tpSUhSeVlXNXpabTl5YlQwaWRISmhibk5zWVhSbEtEUTFNVGtzTUNraVBqeDFjMlVnWkdGMFlTMWpQU0l4UkRRME55SWdlR3hwYm1zNmFISmxaajBpSTAxS1dDMHhOaTFVUlZndFNTMHhSRFEwTnlJdlBqd3ZaejQ4WnlCa1lYUmhMVzF0YkMxdWIyUmxQU0p0YnlJZ2RISmhibk5tYjNKdFBTSjBjbUZ1YzJ4aGRHVW9OVEl5TXl3d0tTSStQSFZ6WlNCa1lYUmhMV005SWpKRElpQjRiR2x1YXpwb2NtVm1QU0lqVFVwWUxURTJMVlJGV0MxT0xUSkRJaTgrUEM5blBqeG5JR1JoZEdFdGJXMXNMVzV2WkdVOUltMXBJaUIwY21GdWMyWnZjbTA5SW5SeVlXNXpiR0YwWlNnMU5qWTNMamNzTUNraVBqeDFjMlVnWkdGMFlTMWpQU0l4UkRRek5DSWdlR3hwYm1zNmFISmxaajBpSTAxS1dDMHhOaTFVUlZndFNTMHhSRFF6TkNJdlBqd3ZaejQ4WnlCa1lYUmhMVzF0YkMxdWIyUmxQU0p0YVNJZ2RISmhibk5tYjNKdFBTSjBjbUZ1YzJ4aGRHVW9OalF4Tnk0M0xEQXBJajQ4ZFhObElHUmhkR0V0WXowaU1VUTBORGNpSUhoc2FXNXJPbWh5WldZOUlpTk5TbGd0TVRZdFZFVllMVWt0TVVRME5EY2lMejQ4TDJjK1BHY2daR0YwWVMxdGJXd3RibTlrWlQwaWJXa2lJSFJ5WVc1elptOXliVDBpZEhKaGJuTnNZWFJsS0RjeE1qRXVOeXd3S1NJK1BIVnpaU0JrWVhSaExXTTlJakZFTkRNMklpQjRiR2x1YXpwb2NtVm1QU0lqVFVwWUxURTJMVlJGV0MxSkxURkVORE0ySWk4K1BDOW5QanhuSUdSaGRHRXRiVzFzTFc1dlpHVTlJbTFwSWlCMGNtRnVjMlp2Y20wOUluUnlZVzV6YkdGMFpTZzNPRGd4TGpjc01Da2lQangxYzJVZ1pHRjBZUzFqUFNJeFJEUXpRU0lnZUd4cGJtczZhSEpsWmowaUkwMUtXQzB4TmkxVVJWZ3RTUzB4UkRRelFTSXZQand2Wno0OFp5QmtZWFJoTFcxdGJDMXViMlJsUFNKVVpWaEJkRzl0SWlCa1lYUmhMVzFxZUMxMFpYaGpiR0Z6Y3owaVQxSkVJaUIwY21GdWMyWnZjbTA5SW5SeVlXNXpiR0YwWlNnNE5qWTNMamNzTUNraVBqeG5JR1JoZEdFdGJXMXNMVzV2WkdVOUltMXZJaUIwY21GdWMyWnZjbTA5SW5SeVlXNXpiR0YwWlNnd0lDMHdMalVwSWo0OGRYTmxJR1JoZEdFdFl6MGlOME1pSUhoc2FXNXJPbWh5WldZOUlpTk5TbGd0TVRZdFZFVllMVTR0TjBNaUx6NDhMMmMrUEM5blBqeG5JR1JoZEdFdGJXMXNMVzV2WkdVOUltMXBJaUIwY21GdWMyWnZjbTA5SW5SeVlXNXpiR0YwWlNnNE9UUTFMamNzTUNraVBqeDFjMlVnWkdGMFlTMWpQU0l4UkRjd1JpSWdlR3hwYm1zNmFISmxaajBpSTAxS1dDMHhOaTFVUlZndFNTMHhSRGN3UmlJdlBqd3ZaejQ4WnlCa1lYUmhMVzF0YkMxdWIyUmxQU0p0YnlJZ2RISmhibk5tYjNKdFBTSjBjbUZ1YzJ4aGRHVW9PVFEyTWk0M0xEQXBJajQ4ZFhObElHUmhkR0V0WXowaU1rTWlJSGhzYVc1ck9taHlaV1k5SWlOTlNsZ3RNVFl0VkVWWUxVNHRNa01pTHo0OEwyYytQR2NnWkdGMFlTMXRiV3d0Ym05a1pUMGliV2tpSUhSeVlXNXpabTl5YlQwaWRISmhibk5zWVhSbEtEazVNRGN1TXl3d0tTSStQSFZ6WlNCa1lYUmhMV005SWpGRU5EWXpJaUI0YkdsdWF6cG9jbVZtUFNJalRVcFlMVEUyTFZSRldDMUpMVEZFTkRZeklpOCtQQzluUGp4bklHUmhkR0V0Ylcxc0xXNXZaR1U5SW0xdklpQjBjbUZ1YzJadmNtMDlJblJ5WVc1emJHRjBaU2d4TURNNU1pNHpMREFwSWo0OGRYTmxJR1JoZEdFdFl6MGlNa01pSUhoc2FXNXJPbWh5WldZOUlpTk5TbGd0TVRZdFZFVllMVTR0TWtNaUx6NDhMMmMrUEdjZ1pHRjBZUzF0Yld3dGJtOWtaVDBpYldraUlIUnlZVzV6Wm05eWJUMGlkSEpoYm5Oc1lYUmxLREV3T0RNM0xEQXBJajQ4ZFhObElHUmhkR0V0WXowaU1VUTNNRE1pSUhoc2FXNXJPbWh5WldZOUlpTk5TbGd0TVRZdFZFVllMVWt0TVVRM01ETWlMejQ4TDJjK1BHY2daR0YwWVMxdGJXd3RibTlrWlQwaWJXOGlJSFJ5WVc1elptOXliVDBpZEhKaGJuTnNZWFJsS0RFeE16QTJMREFwSWo0OGRYTmxJR1JoZEdFdFl6MGlNamtpSUhoc2FXNXJPbWh5WldZOUlpTk5TbGd0TVRZdFZFVllMVTR0TWpraUx6NDhMMmMrUEdjZ1pHRjBZUzF0Yld3dGJtOWtaVDBpYlc4aUlIUnlZVzV6Wm05eWJUMGlkSEpoYm5Oc1lYUmxLREV4T1RjeUxqZ3NNQ2tpUGp4MWMyVWdaR0YwWVMxalBTSXpSQ0lnZUd4cGJtczZhSEpsWmowaUkwMUtXQzB4TmkxVVJWZ3RUaTB6UkNJdlBqd3ZaejQ4WnlCa1lYUmhMVzF0YkMxdWIyUmxQU0p0YzNWaUlpQjBjbUZ1YzJadmNtMDlJblJ5WVc1emJHRjBaU2d4TXpBeU9DNDJMREFwSWo0OFp5QmtZWFJoTFcxdGJDMXViMlJsUFNKdGFTSStQSFZ6WlNCa1lYUmhMV005SWpGRU56QkNJaUI0YkdsdWF6cG9jbVZtUFNJalRVcFlMVEUyTFZSRldDMUpMVEZFTnpCQ0lpOCtQQzluUGp4bklHUmhkR0V0Ylcxc0xXNXZaR1U5SWxSbFdFRjBiMjBpSUhSeVlXNXpabTl5YlQwaWRISmhibk5zWVhSbEtEWXdNeXd0TVRVd0tTQnpZMkZzWlNnd0xqY3dOeWtpSUdSaGRHRXRiV3A0TFhSbGVHTnNZWE56UFNKUFVrUWlQanhuSUdSaGRHRXRiVzFzTFc1dlpHVTlJbTFwSWo0OGRYTmxJR1JoZEdFdFl6MGlNVVEwTTBFaUlIaHNhVzVyT21oeVpXWTlJaU5OU2xndE1UWXRWRVZZTFVrdE1VUTBNMEVpTHo0OEwyYytQQzluUGp3dlp6NDhaeUJrWVhSaExXMXRiQzF1YjJSbFBTSnRjM1ZpSWlCMGNtRnVjMlp2Y20wOUluUnlZVzV6YkdGMFpTZ3hOREl6Tnk0ekxEQXBJajQ4WnlCa1lYUmhMVzF0YkMxdWIyUmxQU0p0YVNJK1BIVnpaU0JrWVhSaExXTTlJakZFTkRWRUlpQjRiR2x1YXpwb2NtVm1QU0lqVFVwWUxURTJMVlJGV0MxSkxURkVORFZFSWk4K1BDOW5QanhuSUdSaGRHRXRiVzFzTFc1dlpHVTlJbFJsV0VGMGIyMGlJSFJ5WVc1elptOXliVDBpZEhKaGJuTnNZWFJsS0RVek5pd3RNVFV5TGpjcElITmpZV3hsS0RBdU56QTNLU0lnWkdGMFlTMXRhbmd0ZEdWNFkyeGhjM005SWs5U1JDSStQR2NnWkdGMFlTMXRiV3d0Ym05a1pUMGliV2tpUGp4MWMyVWdaR0YwWVMxalBTSXhSRFF6UVNJZ2VHeHBibXM2YUhKbFpqMGlJMDFLV0MweE5pMVVSVmd0U1MweFJEUXpRU0l2UGp3dlp6NDhaeUJrWVhSaExXMXRiQzF1YjJSbFBTSnRhU0lnZEhKaGJuTm1iM0p0UFNKMGNtRnVjMnhoZEdVb056ZzJMREFwSWo0OGRYTmxJR1JoZEdFdFl6MGlNVVEwTXpRaUlIaHNhVzVyT21oeVpXWTlJaU5OU2xndE1UWXRWRVZZTFVrdE1VUTBNelFpTHo0OEwyYytQQzluUGp3dlp6NDhaeUJrWVhSaExXMXRiQzF1YjJSbFBTSnRieUlnZEhKaGJuTm1iM0p0UFNKMGNtRnVjMnhoZEdVb01UVTVNRGt1TlN3d0tTSStQSFZ6WlNCa1lYUmhMV005SWpJNElpQjRiR2x1YXpwb2NtVm1QU0lqVFVwWUxURTJMVlJGV0MxT0xUSTRJaTgrUEM5blBqeG5JR1JoZEdFdGJXMXNMVzV2WkdVOUltMXpkV0lpSUhSeVlXNXpabTl5YlQwaWRISmhibk5zWVhSbEtERTJNams0TGpVc01Da2lQanhuSUdSaGRHRXRiVzFzTFc1dlpHVTlJbTFwSWo0OGRYTmxJR1JoZEdFdFl6MGlNVVEwTmpNaUlIaHNhVzVyT21oeVpXWTlJaU5OU2xndE1UWXRWRVZZTFVrdE1VUTBOak1pTHo0OEwyYytQR2NnWkdGMFlTMXRiV3d0Ym05a1pUMGliVzRpSUhSeVlXNXpabTl5YlQwaWRISmhibk5zWVhSbEtEVXhPQ3d0TVRVd0tTQnpZMkZzWlNnd0xqY3dOeWtpUGp4MWMyVWdaR0YwWVMxalBTSXpNeUlnZUd4cGJtczZhSEpsWmowaUkwMUtXQzB4TmkxVVJWZ3RUaTB6TXlJdlBqd3ZaejQ4TDJjK1BHY2daR0YwWVMxdGJXd3RibTlrWlQwaWJXOGlJSFJ5WVc1elptOXliVDBpZEhKaGJuTnNZWFJsS0RFM01qSXdMREFwSWo0OGRYTmxJR1JoZEdFdFl6MGlNamtpSUhoc2FXNXJPbWh5WldZOUlpTk5TbGd0TVRZdFZFVllMVTR0TWpraUx6NDhMMmMrUEdjZ1pHRjBZUzF0Yld3dGJtOWtaVDBpYlhOMVlpSWdkSEpoYm5ObWIzSnRQU0owY21GdWMyeGhkR1VvTVRjMk1Ea3NNQ2tpUGp4bklHUmhkR0V0Ylcxc0xXNXZaR1U5SW0xcElqNDhkWE5sSUdSaGRHRXRZejBpTVVRME5VUWlJSGhzYVc1ck9taHlaV1k5SWlOTlNsZ3RNVFl0VkVWWUxVa3RNVVEwTlVRaUx6NDhMMmMrUEdjZ1pHRjBZUzF0Yld3dGJtOWtaVDBpVkdWWVFYUnZiU0lnZEhKaGJuTm1iM0p0UFNKMGNtRnVjMnhoZEdVb05UTTJMQzB4TlRJdU55a2djMk5oYkdVb01DNDNNRGNwSWlCa1lYUmhMVzFxZUMxMFpYaGpiR0Z6Y3owaVQxSkVJajQ4WnlCa1lYUmhMVzF0YkMxdWIyUmxQU0p0YVNJK1BIVnpaU0JrWVhSaExXTTlJakZFTkRNMElpQjRiR2x1YXpwb2NtVm1QU0lqVFVwWUxURTJMVlJGV0MxSkxURkVORE0wSWk4K1BDOW5QanhuSUdSaGRHRXRiVzFzTFc1dlpHVTlJbTFwSWlCMGNtRnVjMlp2Y20wOUluUnlZVzV6YkdGMFpTZzNOVEFzTUNraVBqeDFjMlVnWkdGMFlTMWpQU0l4UkRRME55SWdlR3hwYm1zNmFISmxaajBpSTAxS1dDMHhOaTFVUlZndFNTMHhSRFEwTnlJdlBqd3ZaejQ4TDJjK1BDOW5QanhuSUdSaGRHRXRiVzFzTFc1dlpHVTlJbTF2SWlCMGNtRnVjMlp2Y20wOUluUnlZVzV6YkdGMFpTZ3hPVEl5TXk0eExEQXBJajQ4ZFhObElHUmhkR0V0WXowaU1qZ2lJSGhzYVc1ck9taHlaV1k5SWlOTlNsZ3RNVFl0VkVWWUxVNHRNamdpTHo0OEwyYytQR2NnWkdGMFlTMXRiV3d0Ym05a1pUMGliWE4xWWlJZ2RISmhibk5tYjNKdFBTSjBjbUZ1YzJ4aGRHVW9NVGsyTVRJdU1Td3dLU0krUEdjZ1pHRjBZUzF0Yld3dGJtOWtaVDBpYldraVBqeDFjMlVnWkdGMFlTMWpQU0l4UkRRMk15SWdlR3hwYm1zNmFISmxaajBpSTAxS1dDMHhOaTFVUlZndFNTMHhSRFEyTXlJdlBqd3ZaejQ4WnlCa1lYUmhMVzF0YkMxdWIyUmxQU0p0YmlJZ2RISmhibk5tYjNKdFBTSjBjbUZ1YzJ4aGRHVW9OVEU0TEMweE5UQXBJSE5qWVd4bEtEQXVOekEzS1NJK1BIVnpaU0JrWVhSaExXTTlJak14SWlCNGJHbHVhenBvY21WbVBTSWpUVXBZTFRFMkxWUkZXQzFPTFRNeElpOCtQQzluUGp3dlp6NDhaeUJrWVhSaExXMXRiQzF1YjJSbFBTSnRieUlnZEhKaGJuTm1iM0p0UFNKMGNtRnVjMnhoZEdVb01qQTFNek11Tnl3d0tTSStQSFZ6WlNCa1lYUmhMV005SWpJNUlpQjRiR2x1YXpwb2NtVm1QU0lqVFVwWUxURTJMVlJGV0MxT0xUSTVJaTgrUEM5blBqeG5JR1JoZEdFdGJXMXNMVzV2WkdVOUltMXpkV0lpSUhSeVlXNXpabTl5YlQwaWRISmhibk5zWVhSbEtESXdPVEl5TGpjc01Da2lQanhuSUdSaGRHRXRiVzFzTFc1dlpHVTlJbTFwSWo0OGRYTmxJR1JoZEdFdFl6MGlNVVEwTlVRaUlIaHNhVzVyT21oeVpXWTlJaU5OU2xndE1UWXRWRVZZTFVrdE1VUTBOVVFpTHo0OEwyYytQR2NnWkdGMFlTMXRiV3d0Ym05a1pUMGlWR1ZZUVhSdmJTSWdkSEpoYm5ObWIzSnRQU0owY21GdWMyeGhkR1VvTlRNMkxDMHhOVEl1TnlrZ2MyTmhiR1VvTUM0M01EY3BJaUJrWVhSaExXMXFlQzEwWlhoamJHRnpjejBpVDFKRUlqNDhaeUJrWVhSaExXMXRiQzF1YjJSbFBTSnRhU0krUEhWelpTQmtZWFJoTFdNOUlqRkVORE0wSWlCNGJHbHVhenBvY21WbVBTSWpUVXBZTFRFMkxWUkZXQzFKTFRGRU5ETTBJaTgrUEM5blBqeG5JR1JoZEdFdGJXMXNMVzV2WkdVOUltMXBJaUIwY21GdWMyWnZjbTA5SW5SeVlXNXpiR0YwWlNnM05UQXNNQ2tpUGp4MWMyVWdaR0YwWVMxalBTSXhSRFEwTnlJZ2VHeHBibXM2YUhKbFpqMGlJMDFLV0MweE5pMVVSVmd0U1MweFJEUTBOeUl2UGp3dlp6NDhMMmMrUEM5blBqeG5JR1JoZEdFdGJXMXNMVzV2WkdVOUltMXZJaUIwY21GdWMyWnZjbTA5SW5SeVlXNXpiR0YwWlNneU1qVXpOaTQ0TERBcElqNDhkWE5sSUdSaGRHRXRZejBpTWpnaUlIaHNhVzVyT21oeVpXWTlJaU5OU2xndE1UWXRWRVZZTFU0dE1qZ2lMejQ4TDJjK1BHY2daR0YwWVMxdGJXd3RibTlrWlQwaWJYTjFZaUlnZEhKaGJuTm1iM0p0UFNKMGNtRnVjMnhoZEdVb01qSTVNalV1T0N3d0tTSStQR2NnWkdGMFlTMXRiV3d0Ym05a1pUMGliV2tpUGp4MWMyVWdaR0YwWVMxalBTSXhSRFEyTXlJZ2VHeHBibXM2YUhKbFpqMGlJMDFLV0MweE5pMVVSVmd0U1MweFJEUTJNeUl2UGp3dlp6NDhaeUJrWVhSaExXMXRiQzF1YjJSbFBTSnRiaUlnZEhKaGJuTm1iM0p0UFNKMGNtRnVjMnhoZEdVb05URTRMQzB4TlRBcElITmpZV3hsS0RBdU56QTNLU0krUEhWelpTQmtZWFJoTFdNOUlqTXlJaUI0YkdsdWF6cG9jbVZtUFNJalRVcFlMVEUyTFZSRldDMU9MVE15SWk4K1BDOW5Qand2Wno0OFp5QmtZWFJoTFcxdGJDMXViMlJsUFNKdGJ5SWdkSEpoYm5ObWIzSnRQU0owY21GdWMyeGhkR1VvTWpNNE5EY3VOQ3d3S1NJK1BIVnpaU0JrWVhSaExXTTlJakk1SWlCNGJHbHVhenBvY21WbVBTSWpUVXBZTFRFMkxWUkZXQzFPTFRJNUlpOCtQQzluUGp4bklHUmhkR0V0Ylcxc0xXNXZaR1U5SW0xemRXSWlJSFJ5WVc1elptOXliVDBpZEhKaGJuTnNZWFJsS0RJME1qTTJMalFzTUNraVBqeG5JR1JoZEdFdGJXMXNMVzV2WkdVOUltMXBJajQ4ZFhObElHUmhkR0V0WXowaU1VUTBOVVFpSUhoc2FXNXJPbWh5WldZOUlpTk5TbGd0TVRZdFZFVllMVWt0TVVRME5VUWlMejQ4TDJjK1BHY2daR0YwWVMxdGJXd3RibTlrWlQwaVZHVllRWFJ2YlNJZ2RISmhibk5tYjNKdFBTSjBjbUZ1YzJ4aGRHVW9OVE0yTEMweE5UQXBJSE5qWVd4bEtEQXVOekEzS1NJZ1pHRjBZUzF0YW5ndGRHVjRZMnhoYzNNOUlrOVNSQ0krUEdjZ1pHRjBZUzF0Yld3dGJtOWtaVDBpYldraVBqeDFjMlVnWkdGMFlTMWpQU0l4UkRRelFTSWdlR3hwYm1zNmFISmxaajBpSTAxS1dDMHhOaTFVUlZndFNTMHhSRFF6UVNJdlBqd3ZaejQ4WnlCa1lYUmhMVzF0YkMxdWIyUmxQU0p0YVNJZ2RISmhibk5tYjNKdFBTSjBjbUZ1YzJ4aGRHVW9OemcyTERBcElqNDhkWE5sSUdSaGRHRXRZejBpTVVRME16WWlJSGhzYVc1ck9taHlaV1k5SWlOTlNsZ3RNVFl0VkVWWUxVa3RNVVEwTXpZaUx6NDhMMmMrUEM5blBqd3ZaejQ4WnlCa1lYUmhMVzF0YkMxdWIyUmxQU0p0YnlJZ2RISmhibk5tYjNKdFBTSjBjbUZ1YzJ4aGRHVW9NalU1TVRVdU5pd3dLU0krUEhWelpTQmtZWFJoTFdNOUlqSTRJaUI0YkdsdWF6cG9jbVZtUFNJalRVcFlMVEUyTFZSRldDMU9MVEk0SWk4K1BDOW5QanhuSUdSaGRHRXRiVzFzTFc1dlpHVTlJbTF6ZFdJaUlIUnlZVzV6Wm05eWJUMGlkSEpoYm5Oc1lYUmxLREkyTXpBMExqWXNNQ2tpUGp4bklHUmhkR0V0Ylcxc0xXNXZaR1U5SW0xcElqNDhkWE5sSUdSaGRHRXRZejBpTVVRME5qTWlJSGhzYVc1ck9taHlaV1k5SWlOTlNsZ3RNVFl0VkVWWUxVa3RNVVEwTmpNaUx6NDhMMmMrUEdjZ1pHRjBZUzF0Yld3dGJtOWtaVDBpYlc0aUlIUnlZVzV6Wm05eWJUMGlkSEpoYm5Oc1lYUmxLRFV4T0N3dE1UVXdLU0J6WTJGc1pTZ3dMamN3TnlraVBqeDFjMlVnWkdGMFlTMWpQU0l6T0NJZ2VHeHBibXM2YUhKbFpqMGlJMDFLV0MweE5pMVVSVmd0VGkwek9DSXZQand2Wno0OEwyYytQR2NnWkdGMFlTMXRiV3d0Ym05a1pUMGliVzhpSUhSeVlXNXpabTl5YlQwaWRISmhibk5zWVhSbEtESTNNakkyTGpFc01Da2lQangxYzJVZ1pHRjBZUzFqUFNJeU9TSWdlR3hwYm1zNmFISmxaajBpSTAxS1dDMHhOaTFVUlZndFRpMHlPU0l2UGp3dlp6NDhaeUJrWVhSaExXMXRiQzF1YjJSbFBTSnRjM1ZpSWlCMGNtRnVjMlp2Y20wOUluUnlZVzV6YkdGMFpTZ3lOell4TlM0eExEQXBJajQ4WnlCa1lYUmhMVzF0YkMxdWIyUmxQU0p0YVNJK1BIVnpaU0JrWVhSaExXTTlJakZFTkRWRUlpQjRiR2x1YXpwb2NtVm1QU0lqVFVwWUxURTJMVlJGV0MxSkxURkVORFZFSWk4K1BDOW5QanhuSUdSaGRHRXRiVzFzTFc1dlpHVTlJbFJsV0VGMGIyMGlJSFJ5WVc1elptOXliVDBpZEhKaGJuTnNZWFJsS0RVek5pd3RNVFV3S1NCelkyRnNaU2d3TGpjd055a2lJR1JoZEdFdGJXcDRMWFJsZUdOc1lYTnpQU0pQVWtRaVBqeG5JR1JoZEdFdGJXMXNMVzV2WkdVOUltMXBJajQ4ZFhObElHUmhkR0V0WXowaU1VUTBNellpSUhoc2FXNXJPbWh5WldZOUlpTk5TbGd0TVRZdFZFVllMVWt0TVVRME16WWlMejQ4TDJjK1BHY2daR0YwWVMxdGJXd3RibTlrWlQwaWJXa2lJSFJ5WVc1elptOXliVDBpZEhKaGJuTnNZWFJsS0RjMk1Dd3dLU0krUEhWelpTQmtZWFJoTFdNOUlqRkVORFEzSWlCNGJHbHVhenBvY21WbVBTSWpUVXBZTFRFMkxWUkZXQzFKTFRGRU5EUTNJaTgrUEM5blBqd3ZaejQ4TDJjK1BHY2daR0YwWVMxdGJXd3RibTlrWlQwaWJXOGlJSFJ5WVc1elptOXliVDBpZEhKaGJuTnNZWFJsS0RJNU1qTTJMak1zTUNraVBqeDFjMlVnWkdGMFlTMWpQU0l5T0NJZ2VHeHBibXM2YUhKbFpqMGlJMDFLV0MweE5pMVVSVmd0VGkweU9DSXZQand2Wno0OFp5QmtZWFJoTFcxdGJDMXViMlJsUFNKdGMzVmlJaUIwY21GdWMyWnZjbTA5SW5SeVlXNXpiR0YwWlNneU9UWXlOUzR6TERBcElqNDhaeUJrWVhSaExXMXRiQzF1YjJSbFBTSnRhU0krUEhWelpTQmtZWFJoTFdNOUlqRkVORFl6SWlCNGJHbHVhenBvY21WbVBTSWpUVXBZTFRFMkxWUkZXQzFKTFRGRU5EWXpJaTgrUEM5blBqeG5JR1JoZEdFdGJXMXNMVzV2WkdVOUltMXVJaUIwY21GdWMyWnZjbTA5SW5SeVlXNXpiR0YwWlNnMU1UZ3NMVEUxTUNrZ2MyTmhiR1VvTUM0M01EY3BJajQ4ZFhObElHUmhkR0V0WXowaU16WWlJSGhzYVc1ck9taHlaV1k5SWlOTlNsZ3RNVFl0VkVWWUxVNHRNellpTHo0OEwyYytQQzluUGp4bklHUmhkR0V0Ylcxc0xXNXZaR1U5SW0xdklpQjBjbUZ1YzJadmNtMDlJblJ5WVc1emJHRjBaU2d6TURVME5pNDVMREFwSWo0OGRYTmxJR1JoZEdFdFl6MGlNamtpSUhoc2FXNXJPbWh5WldZOUlpTk5TbGd0TVRZdFZFVllMVTR0TWpraUx6NDhMMmMrUEdjZ1pHRjBZUzF0Yld3dGJtOWtaVDBpYlhOMVlpSWdkSEpoYm5ObWIzSnRQU0owY21GdWMyeGhkR1VvTXpBNU16VXVPU3d3S1NJK1BHY2daR0YwWVMxdGJXd3RibTlrWlQwaWJXa2lQangxYzJVZ1pHRjBZUzFqUFNJeFJEUTFSQ0lnZUd4cGJtczZhSEpsWmowaUkwMUtXQzB4TmkxVVJWZ3RTUzB4UkRRMVJDSXZQand2Wno0OFp5QmtZWFJoTFcxdGJDMXViMlJsUFNKVVpWaEJkRzl0SWlCMGNtRnVjMlp2Y20wOUluUnlZVzV6YkdGMFpTZzFNellzTFRFMU1Da2djMk5oYkdVb01DNDNNRGNwSWlCa1lYUmhMVzFxZUMxMFpYaGpiR0Z6Y3owaVQxSkVJajQ4WnlCa1lYUmhMVzF0YkMxdWIyUmxQU0p0YVNJK1BIVnpaU0JrWVhSaExXTTlJakZFTkRNMklpQjRiR2x1YXpwb2NtVm1QU0lqVFVwWUxURTJMVlJGV0MxSkxURkVORE0ySWk4K1BDOW5QanhuSUdSaGRHRXRiVzFzTFc1dlpHVTlJbTFwSWlCMGNtRnVjMlp2Y20wOUluUnlZVzV6YkdGMFpTZzNOakFzTUNraVBqeDFjMlVnWkdGMFlTMWpQU0l4UkRRME55SWdlR3hwYm1zNmFISmxaajBpSTAxS1dDMHhOaTFVUlZndFNTMHhSRFEwTnlJdlBqd3ZaejQ4TDJjK1BDOW5QanhuSUdSaGRHRXRiVzFzTFc1dlpHVTlJbTF2SWlCMGNtRnVjMlp2Y20wOUluUnlZVzV6YkdGMFpTZ3pNalUxTnk0eExEQXBJajQ4ZFhObElHUmhkR0V0WXowaU1qZ2lJSGhzYVc1ck9taHlaV1k5SWlOTlNsZ3RNVFl0VkVWWUxVNHRNamdpTHo0OEwyYytQR2NnWkdGMFlTMXRiV3d0Ym05a1pUMGliWE4xWWlJZ2RISmhibk5tYjNKdFBTSjBjbUZ1YzJ4aGRHVW9Nekk1TkRZdU1Td3dLU0krUEdjZ1pHRjBZUzF0Yld3dGJtOWtaVDBpYldraVBqeDFjMlVnWkdGMFlTMWpQU0l4UkRRMk15SWdlR3hwYm1zNmFISmxaajBpSTAxS1dDMHhOaTFVUlZndFNTMHhSRFEyTXlJdlBqd3ZaejQ4WnlCa1lYUmhMVzF0YkMxdWIyUmxQU0p0YmlJZ2RISmhibk5tYjNKdFBTSjBjbUZ1YzJ4aGRHVW9OVEU0TEMweE5UQXBJSE5qWVd4bEtEQXVOekEzS1NJK1BIVnpaU0JrWVhSaExXTTlJak0zSWlCNGJHbHVhenBvY21WbVBTSWpUVXBZTFRFMkxWUkZXQzFPTFRNM0lpOCtQQzluUGp3dlp6NDhaeUJrWVhSaExXMXRiQzF1YjJSbFBTSnRieUlnZEhKaGJuTm1iM0p0UFNKMGNtRnVjMnhoZEdVb016TTROamN1Tml3d0tTSStQSFZ6WlNCa1lYUmhMV005SWpJNUlpQjRiR2x1YXpwb2NtVm1QU0lqVFVwWUxURTJMVlJGV0MxT0xUSTVJaTgrUEM5blBqeG5JR1JoZEdFdGJXMXNMVzV2WkdVOUltMXpkV0lpSUhSeVlXNXpabTl5YlQwaWRISmhibk5zWVhSbEtETTBNalUyTGpZc01Da2lQanhuSUdSaGRHRXRiVzFzTFc1dlpHVTlJbTFwSWo0OGRYTmxJR1JoZEdFdFl6MGlNVVEwTlVRaUlIaHNhVzVyT21oeVpXWTlJaU5OU2xndE1UWXRWRVZZTFVrdE1VUTBOVVFpTHo0OEwyYytQR2NnWkdGMFlTMXRiV3d0Ym05a1pUMGlWR1ZZUVhSdmJTSWdkSEpoYm5ObWIzSnRQU0owY21GdWMyeGhkR1VvTlRNMkxDMHhOVEFwSUhOallXeGxLREF1TnpBM0tTSWdaR0YwWVMxdGFuZ3RkR1Y0WTJ4aGMzTTlJazlTUkNJK1BHY2daR0YwWVMxdGJXd3RibTlrWlQwaWJXa2lQangxYzJVZ1pHRjBZUzFqUFNJeFJEUTBOeUlnZUd4cGJtczZhSEpsWmowaUkwMUtXQzB4TmkxVVJWZ3RTUzB4UkRRME55SXZQand2Wno0OFp5QmtZWFJoTFcxdGJDMXViMlJsUFNKdGFTSWdkSEpoYm5ObWIzSnRQU0owY21GdWMyeGhkR1VvTnpBMExEQXBJajQ4ZFhObElHUmhkR0V0WXowaU1VUTBNellpSUhoc2FXNXJPbWh5WldZOUlpTk5TbGd0TVRZdFZFVllMVWt0TVVRME16WWlMejQ4TDJjK1BDOW5Qand2Wno0OFp5QmtZWFJoTFcxdGJDMXViMlJsUFNKdGJ5SWdkSEpoYm5ObWIzSnRQU0owY21GdWMyeGhkR1VvTXpVNE56Y3VPQ3d3S1NJK1BIVnpaU0JrWVhSaExXTTlJakk0SWlCNGJHbHVhenBvY21WbVBTSWpUVXBZTFRFMkxWUkZXQzFPTFRJNElpOCtQQzluUGp4bklHUmhkR0V0Ylcxc0xXNXZaR1U5SW0xemRXSWlJSFJ5WVc1elptOXliVDBpZEhKaGJuTnNZWFJsS0RNMk1qWTJMamdzTUNraVBqeG5JR1JoZEdFdGJXMXNMVzV2WkdVOUltMXBJajQ4ZFhObElHUmhkR0V0WXowaU1VUTBOak1pSUhoc2FXNXJPbWh5WldZOUlpTk5TbGd0TVRZdFZFVllMVWt0TVVRME5qTWlMejQ4TDJjK1BHY2daR0YwWVMxdGJXd3RibTlrWlQwaWJXNGlJSFJ5WVc1elptOXliVDBpZEhKaGJuTnNZWFJsS0RVeE9Dd3RNVFV3S1NCelkyRnNaU2d3TGpjd055a2lQangxYzJVZ1pHRjBZUzFqUFNJek5DSWdlR3hwYm1zNmFISmxaajBpSTAxS1dDMHhOaTFVUlZndFRpMHpOQ0l2UGp3dlp6NDhMMmMrUEdjZ1pHRjBZUzF0Yld3dGJtOWtaVDBpYlc4aUlIUnlZVzV6Wm05eWJUMGlkSEpoYm5Oc1lYUmxLRE0zTVRnNExqUXNNQ2tpUGp4MWMyVWdaR0YwWVMxalBTSXlPU0lnZUd4cGJtczZhSEpsWmowaUkwMUtXQzB4TmkxVVJWZ3RUaTB5T1NJdlBqd3ZaejQ4WnlCa1lYUmhMVzF0YkMxdWIyUmxQU0p0YzNWaUlpQjBjbUZ1YzJadmNtMDlJblJ5WVc1emJHRjBaU2d6TnpVM055NDBMREFwSWo0OFp5QmtZWFJoTFcxdGJDMXViMlJsUFNKdGFTSStQSFZ6WlNCa1lYUmhMV005SWpGRU5EVkVJaUI0YkdsdWF6cG9jbVZtUFNJalRVcFlMVEUyTFZSRldDMUpMVEZFTkRWRUlpOCtQQzluUGp4bklHUmhkR0V0Ylcxc0xXNXZaR1U5SWxSbFdFRjBiMjBpSUhSeVlXNXpabTl5YlQwaWRISmhibk5zWVhSbEtEVXpOaXd0TVRVd0tTQnpZMkZzWlNnd0xqY3dOeWtpSUdSaGRHRXRiV3A0TFhSbGVHTnNZWE56UFNKUFVrUWlQanhuSUdSaGRHRXRiVzFzTFc1dlpHVTlJbTFwSWo0OGRYTmxJR1JoZEdFdFl6MGlNVVEwTkRjaUlIaHNhVzVyT21oeVpXWTlJaU5OU2xndE1UWXRWRVZZTFVrdE1VUTBORGNpTHo0OEwyYytQR2NnWkdGMFlTMXRiV3d0Ym05a1pUMGliV2tpSUhSeVlXNXpabTl5YlQwaWRISmhibk5zWVhSbEtEY3dOQ3d3S1NJK1BIVnpaU0JrWVhSaExXTTlJakZFTkRNMklpQjRiR2x1YXpwb2NtVm1QU0lqVFVwWUxURTJMVlJGV0MxSkxURkVORE0ySWk4K1BDOW5Qand2Wno0OEwyYytQR2NnWkdGMFlTMXRiV3d0Ym05a1pUMGliVzhpSUhSeVlXNXpabTl5YlQwaWRISmhibk5zWVhSbEtETTVNVGs0TGpZc01Da2lQangxYzJVZ1pHRjBZUzFqUFNJeU9DSWdlR3hwYm1zNmFISmxaajBpSTAxS1dDMHhOaTFVUlZndFRpMHlPQ0l2UGp3dlp6NDhaeUJrWVhSaExXMXRiQzF1YjJSbFBTSnRjM1ZpSWlCMGNtRnVjMlp2Y20wOUluUnlZVzV6YkdGMFpTZ3pPVFU0Tnk0MkxEQXBJajQ4WnlCa1lYUmhMVzF0YkMxdWIyUmxQU0p0YVNJK1BIVnpaU0JrWVhSaExXTTlJakZFTkRZeklpQjRiR2x1YXpwb2NtVm1QU0lqVFVwWUxURTJMVlJGV0MxSkxURkVORFl6SWk4K1BDOW5QanhuSUdSaGRHRXRiVzFzTFc1dlpHVTlJbTF1SWlCMGNtRnVjMlp2Y20wOUluUnlZVzV6YkdGMFpTZzFNVGdzTFRFMU1Da2djMk5oYkdVb01DNDNNRGNwSWo0OGRYTmxJR1JoZEdFdFl6MGlNelVpSUhoc2FXNXJPbWh5WldZOUlpTk5TbGd0TVRZdFZFVllMVTR0TXpVaUx6NDhMMmMrUEM5blBqeG5JR1JoZEdFdGJXMXNMVzV2WkdVOUltMXZJaUIwY21GdWMyWnZjbTA5SW5SeVlXNXpiR0YwWlNnME1EVXdPUzR5TERBcElqNDhkWE5sSUdSaGRHRXRZejBpTWpraUlIaHNhVzVyT21oeVpXWTlJaU5OU2xndE1UWXRWRVZZTFU0dE1qa2lMejQ4TDJjK1BDOW5Qand2Wno0OEwzTjJaejQ9IiwKCSJSZWFsVmlld1NpemVKc29uIiA6ICJ7XCJoZWlnaHRcIjozNTcuMTQyODY4MDQxOTkyMixcIndpZHRoXCI6OTE3OC41NzExNjY5OTIxODh9Igp9Cg=="/>
    </extobj>
    <extobj name="2384804F-3998-4D57-9195-F3826E402611-2">
      <extobjdata type="2384804F-3998-4D57-9195-F3826E402611" data="ewoJIkltZ1NldHRpbmdKc29uIiA6ICJ7XCJoZWlnaHRcIjozOS4yODU3MTQyODU3MTQyODUsXCJ3aWR0aFwiOjQ1OC45Mjg1NzE0Mjg1NzE0fSIsCgkiTGF0ZXgiIDogIlByKFRUQ0NUfM+ELHYszrgpID0gXFxzdW1cXGxpbWl0c193XFxzdW1cXGxpbWl0c194XFxzdW1cXGxpbWl0c195XFxzdW1cXGxpbWl0c196UHIoVFRDQ1Qsd3h5enzPhCx2LM64KSIsCgkiTGF0ZXhJbWdCYXNlNjQiIDogIlBITjJaeUI0Yld4dWN6MGlhSFIwY0RvdkwzZDNkeTUzTXk1dmNtY3ZNakF3TUM5emRtY2lJSGRwWkhSb1BTSTJNUzR3TURabGVDSWdhR1ZwWjJoMFBTSTFMakEzT1dWNElpQnliMnhsUFNKcGJXY2lJR1p2WTNWellXSnNaVDBpWm1Gc2MyVWlJSFpwWlhkQ2IzZzlJakFnTFRrMU1DQXlOamsyTkM0MklESXlORFVpSUhodGJHNXpPbmhzYVc1clBTSm9kSFJ3T2k4dmQzZDNMbmN6TG05eVp5OHhPVGs1TDNoc2FXNXJJaUJoY21saExXaHBaR1JsYmowaWRISjFaU0lnYzNSNWJHVTlJblpsY25ScFkyRnNMV0ZzYVdkdU9pQXRNaTQ1TTJWNE95QnRZWGd0ZDJsa2RHZzZJRGs0SlRzaVBqeGtaV1p6UGp4d1lYUm9JR2xrUFNKTlNsZ3RNVEE0TFZSRldDMUpMVEZFTkRReklpQmtQU0pOTWpnM0lEWXlPRkV5T0RjZ05qTTFJREl6TUNBMk16ZFJNakEySURZek55QXhPVGtnTmpNNFZERTVNaUEyTkRoUk1Ua3lJRFkwT1NBeE9UUWdOalU1VVRJd01DQTJOemtnTWpBeklEWTRNVlF6T1RjZ05qZ3pVVFU0TnlBMk9ESWdOakF3SURZNE1GRTJOalFnTmpZNUlEY3dOeUEyTXpGVU56VXhJRFV6TUZFM05URWdORFV6SURZNE5TQXpPRGxSTmpFMklETXlNU0ExTURjZ016QXpVVFV3TUNBek1ESWdOREF5SURNd01VZ3pNRGRNTWpjM0lERTRNbEV5TkRjZ05qWWdNalEzSURVNVVUSTBOeUExTlNBeU5EZ2dOVFJVTWpVMUlEVXdWREkzTWlBME9GUXpNRFVnTkRaSU16TTJVVE0wTWlBek55QXpORElnTXpWUk16UXlJREU1SURNek5TQTFVVE16TUNBd0lETXhPU0F3VVRNeE5pQXdJREk0TWlBeFZERTRNaUF5VVRFeU1DQXlJRGczSURKVU5URWdNVkV6TXlBeElETXpJREV4VVRNeklERXpJRE0ySURJMVVUUXdJRFF4SURRMElEUXpWRFkzSURRMlVUazBJRFEySURFeU55QTBPVkV4TkRFZ05USWdNVFEySURZeFVURTBPU0EyTlNBeU1UZ2dNek01VkRJNE55QTJNamhhVFRZME5TQTFOVFJSTmpRMUlEVTJOeUEyTkRNZ05UYzFWRFl6TkNBMU9UZFVOakE1SURZeE9WUTFOakFnTmpNMVVUVTFNeUEyTXpZZ05EZ3dJRFl6TjFFME5qTWdOak0zSURRME5TQTJNemRVTkRFMklEWXpObFEwTURRZ05qTTJVVE01TVNBMk16VWdNemcySURZeU4xRXpPRFFnTmpJeElETTJOeUExTlRCVU16TXlJRFF4TWxRek1UUWdNelEwVVRNeE5DQXpORElnTXprMUlETTBNa2cwTURkSU5ETXdVVFUwTWlBek5ESWdOVGt3SURNNU1sRTJNVGNnTkRFNUlEWXpNU0EwTnpGVU5qUTFJRFUxTkZvaUx6NDhjR0YwYUNCcFpEMGlUVXBZTFRFd09DMVVSVmd0U1MweFJEUTFSaUlnWkQwaVRUSXhJREk0TjFFeU1pQXlPVEFnTWpNZ01qazFWREk0SURNeE4xUXpPQ0F6TkRoVU5UTWdNemd4VkRjeklEUXhNVlE1T1NBME16TlVNVE15SURRME1sRXhOakVnTkRReUlERTRNeUEwTXpCVU1qRTBJRFF3T0ZReU1qVWdNemc0VVRJeU55QXpPRElnTWpJNElETTRNbFF5TXpZZ016ZzVVVEk0TkNBME5ERWdNelEzSURRME1VZ3pOVEJSTXprNElEUTBNU0EwTWpJZ05EQXdVVFF6TUNBek9ERWdORE13SURNMk0xRTBNekFnTXpNeklEUXhOeUF6TVRWVU16a3hJREk1TWxRek5qWWdNamc0VVRNME5pQXlPRGdnTXpNMElESTVPVlF6TWpJZ016STRVVE15TWlBek56WWdNemM0SURNNU1sRXpOVFlnTkRBMUlETTBNaUEwTURWUk1qZzJJRFF3TlNBeU16a2dNek14VVRJeU9TQXpNVFVnTWpJMElESTVPRlF4T1RBZ01UWTFVVEUxTmlBeU5TQXhOVEVnTVRaUk1UTTRJQzB4TVNBeE1EZ2dMVEV4VVRrMUlDMHhNU0E0TnlBdE5WUTNOaUEzVkRjMElERTNVVGMwSURNd0lERXhOQ0F4T0RsVU1UVTBJRE0yTmxFeE5UUWdOREExSURFeU9DQTBNRFZSTVRBM0lEUXdOU0E1TWlBek56ZFVOamdnTXpFMlZEVTNJREk0TUZFMU5TQXlOemdnTkRFZ01qYzRTREkzVVRJeElESTROQ0F5TVNBeU9EZGFJaTgrUEhCaGRHZ2dhV1E5SWsxS1dDMHhNRGd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dPQzFVUlZndFNTMHhSRFEwTnlJZ1pEMGlUVFF3SURRek4xRXlNU0EwTXpjZ01qRWdORFExVVRJeElEUTFNQ0F6TnlBMU1ERlVOekVnTmpBeVREZzRJRFkxTVZFNU15QTJOamtnTVRBeElEWTNOMGcxTmpsSU5qVTVVVFk1TVNBMk56Y2dOamszSURZM05sUTNNRFFnTmpZM1VUY3dOQ0EyTmpFZ05qZzNJRFUxTTFRMk5qZ2dORFEwVVRZMk9DQTBNemNnTmpRNUlEUXpOMUUyTkRBZ05ETTNJRFl6TnlBME16ZFVOak14SURRME1rdzJNamtnTkRRMVVUWXlPU0EwTlRFZ05qTTFJRFE1TUZRMk5ERWdOVFV4VVRZME1TQTFPRFlnTmpJNElEWXdORlExTnpNZ05qSTVVVFUyT0NBMk16QWdOVEUxSURZek1WRTBOamtnTmpNeElEUTFOeUEyTXpCVU5ETTVJRFl5TWxFME16Z2dOakl4SURNMk9DQXpORE5VTWprNElEWXdVVEk1T0NBME9DQXpPRFlnTkRaUk5ERTRJRFEySURReU55QTBOVlEwTXpZZ016WlJORE0ySURNeElEUXpNeUF5TWxFME1qa2dOQ0EwTWpRZ01VdzBNaklnTUZFME1Ua2dNQ0EwTVRVZ01GRTBNVEFnTUNBek5qTWdNVlF5TWpnZ01sRTVPU0F5SURZMElEQklORGxSTkRNZ05pQTBNeUE1VkRRMUlESTNVVFE1SURRd0lEVTFJRFEyU0RnelNEazBVVEUzTkNBME5pQXhPRGtnTlRWUk1Ua3dJRFUySURFNU1TQTFObEV4T1RZZ05Ua2dNakF4SURjMlZESTBNU0F5TXpOUk1qVTRJRE13TVNBeU5qa2dNelEwVVRNek9TQTJNVGtnTXpNNUlEWXlOVkV6TXprZ05qTXdJRE14TUNBMk16QklNamM1VVRJeE1pQTJNekFnTVRreElEWXlORkV4TkRZZ05qRTBJREV5TVNBMU9ETlVOamNnTkRZM1VUWXdJRFEwTlNBMU55QTBOREZVTkRNZ05ETTNTRFF3V2lJdlBqeHdZWFJvSUdsa1BTSk5TbGd0TVRBNExWUkZXQzFKTFRGRU5ETTJJaUJrUFNKTk5UQWdNalV5VVRVd0lETTJOeUF4TVRjZ05EY3pWREk0TmlBMk5ERlVORGt3SURjd05GRTFPREFnTnpBMElEWXpNeUEyTlROUk5qUXlJRFkwTXlBMk5EZ2dOak0yVkRZMU5pQTJNalpNTmpVM0lEWXlNMUUyTmpBZ05qSXpJRFk0TkNBMk5EbFJOamt4SURZMU5TQTJPVGtnTmpZelZEY3hOU0EyTnpsVU56STFJRFk1TUV3M05EQWdOekExU0RjME5sRTNOakFnTnpBMUlEYzJNQ0EyT1RoUk56WXdJRFk1TkNBM01qZ2dOVFl4VVRZNU1pQTBNaklnTmpreUlEUXlNVkUyT1RBZ05ERTJJRFk0TnlBME1UVlVOalk1SURReE0wZzJOVE5STmpRM0lEUXhPU0EyTkRjZ05ESXlVVFkwTnlBME1qTWdOalE0SURReU9WUTJOVEFnTkRRNVZEWTFNU0EwT0RGUk5qVXhJRFUxTWlBMk1Ua2dOakExVkRVeE1DQTJOVGxSTkRnMElEWTFPU0EwTlRRZ05qVXlWRE00TWlBMk1qaFVNams1SURVM01sUXlNallnTkRjNVVURTVOQ0EwTWpJZ01UYzFJRE0wTmxReE5UWWdNakl5VVRFMU5pQXhNRGdnTWpNeUlEVTRVVEk0TUNBeU5DQXpOVEFnTWpSUk5EUXhJREkwSURVeE1pQTVNbFEyTURZZ01qUXdVVFl4TUNBeU5UTWdOakV5SURJMU5WUTJNamdnTWpVM1VUWTBPQ0F5TlRjZ05qUTRJREkwT0ZFMk5EZ2dNalF6SURZME55QXlNemxSTmpFNElERXpNaUExTWpNZ05UVlVNekU1SUMweU1sRXlNRFlnTFRJeUlERXlPQ0ExTTFRMU1DQXlOVEphSWk4K1BIQmhkR2dnYVdROUlrMUtXQzB4TURndFZFVllMVTR0TjBNaUlHUTlJazB4TXprZ0xUSTBPVWd4TXpkUk1USTFJQzB5TkRrZ01URTVJQzB5TXpWV01qVXhUREV5TUNBM016ZFJNVE13SURjMU1DQXhNemtnTnpVd1VURTFNaUEzTlRBZ01UVTVJRGN6TlZZdE1qTTFVVEUxTVNBdE1qUTVJREUwTVNBdE1qUTVTREV6T1ZvaUx6NDhjR0YwYUNCcFpEMGlUVXBZTFRFd09DMVVSVmd0U1MweFJEY3dSaUlnWkQwaVRUTTVJREk0TkZFeE9DQXlPRFFnTVRnZ01qazBVVEU0SURNd01TQTBOU0F6TXpoVU9Ua2dNems0VVRFek5DQTBNalVnTVRZMElEUXlPVkV4TnpBZ05ETXhJRE16TWlBME16RlJORGt5SURRek1TQTBPVGNnTkRJNVVUVXhOeUEwTWpRZ05URTNJRFF3TWxFMU1UY2dNemc0SURVd09DQXpOelpVTkRnMUlETTJNRkUwTnprZ016VTRJRE00T1NBek5UaFVNams1SURNMU5sRXlPVGdnTXpVMUlESTRNeUF5TnpSVU1qVXhJREV3T1ZReU16TWdNakJSTWpJNElEVWdNakUxSUMwMFZERTROaUF0TVROUk1UVXpJQzB4TXlBeE5UTWdNakJXTXpCTU1qQXpJREU1TWxFeU1UUWdNakk0SURJeU55QXlOekpVTWpRNElETXpOa3d5TlRRZ016VTNVVEkxTkNBek5UZ2dNakE0SURNMU9GRXlNRFlnTXpVNElERTVOeUF6TlRoVU1UZ3pJRE0xT1ZFeE1EVWdNelU1SURZeElESTVOVkUxTmlBeU9EY2dOVE1nTWpnMlZETTVJREk0TkZvaUx6NDhjR0YwYUNCcFpEMGlUVXBZTFRFd09D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Fd09DMVVSVmd0U1MweFJEUTJNeUlnWkQwaVRURTNNeUF6T0RCUk1UY3pJRFF3TlNBeE5UUWdOREExVVRFek1DQTBNRFVnTVRBMElETTNObFEyTVNBeU9EZFJOakFnTWpnMklEVTVJREk0TkZRMU9DQXlPREZVTlRZZ01qYzVWRFV6SURJM09GUTBPU0F5TnpoVU5ERWdNamM0U0RJM1VUSXhJREk0TkNBeU1TQXlPRGRSTWpFZ01qazBJREk1SURNeE5sUTFNeUF6TmpoVU9UY2dOREU1VkRFMk1DQTBOREZSTWpBeUlEUTBNU0F5TWpVZ05ERTNWREkwT1NBek5qRlJNalE1SURNME5DQXlORFlnTXpNMVVUSTBOaUF6TWprZ01qTXhJREk1TVZReU1EQWdNakF5VkRFNE1pQXhNVE5STVRneUlEZzJJREU0TnlBMk9WRXlNREFnTWpZZ01qVXdJREkyVVRJNE55QXlOaUF6TVRrZ05qQlVNelk1SURFek9WUXpPVGdnTWpJeVZEUXdPU0F5TnpkUk5EQTVJRE13TUNBME1ERWdNekUzVkRNNE15QXpORE5VTXpZMUlETTJNVlF6TlRjZ016Z3pVVE0xTnlBME1EVWdNemMySURReU5GUTBNVGNnTkRRelVUUXpOaUEwTkRNZ05EVXhJRFF5TlZRME5qY2dNelkzVVRRMk55QXpOREFnTkRVMUlESTRORlEwTVRnZ01UVTVWRE0wTnlBME1GUXlOREVnTFRFeFVURTNOeUF0TVRFZ01UTTVJREl5VVRFd01pQTFOQ0F4TURJZ01URTNVVEV3TWlBeE5EZ2dNVEV3SURFNE1WUXhOVEVnTWprNFVURTNNeUF6TmpJZ01UY3pJRE00TUZvaUx6NDhjR0YwYUNCcFpEMGlUVXBZTFRFd09D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1UQTR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VEE0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VRBNExWUkZXQzFNVHkweU1qRXhJaUJrUFNKTk5qQWdPVFE0VVRZeklEazFNQ0EyTmpVZ09UVXdTREV5TmpkTU1UTXlOU0E0TVRWUk1UTTROQ0EyTnpjZ01UTTRPQ0EyTmpsSU1UTTBPRXd4TXpReElEWTRNMUV4TXpJd0lEY3lOQ0F4TWpnMUlEYzJNVkV4TWpNMUlEZ3dPU0F4TVRjMElEZ3pPRlF4TURNeklEZzRNVlE0T0RJZ09EazRWRFk1T1NBNU1ESklOVGMwU0RVME0wZ3lOVEZNTWpVNUlEZzVNVkUzTWpJZ01qVTRJRGN5TkNBeU5USlJOekkxSURJMU1DQTNNalFnTWpRMlVUY3lNU0F5TkRNZ05EWXdJQzAxTmt3eE9UWWdMVE0xTmxFeE9UWWdMVE0xTnlBME1EY2dMVE0xTjFFME5Ua2dMVE0xTnlBMU5EZ2dMVE0xTjFRMk56WWdMVE0xT0ZFNE1USWdMVE0xT0NBNE9UWWdMVE0xTTFReE1EWXpJQzB6TXpKVU1USXdOQ0F0TWpnelZERXpNRGNnTFRFNU5sRXhNekk0SUMweE56QWdNVE0wT0NBdE1USTBTREV6T0RoUk1UTTRPQ0F0TVRJMUlERXpPREVnTFRFME5WUXhNelUySUMweU1UQlVNVE15TlNBdE1qazBUREV5TmpjZ0xUUTBPVXcyTmpZZ0xUUTFNRkUyTkNBdE5EVXdJRFl4SUMwME5EaFJOVFVnTFRRME5pQTFOU0F0TkRNNVVUVTFJQzAwTXpjZ05UY2dMVFF6TTB3MU9UQWdNVGMzVVRVNU1DQXhOemdnTlRVM0lESXlNbFEwTlRJZ016WTJWRE15TWlBMU5EUk1OVFlnT1RBNVREVTFJRGt5TkZFMU5TQTVORFVnTmpBZ09UUTRXaUl2UGp4d1lYUm9JR2xrUFNKTlNsZ3RNVEE0TFZSRldDMUpMVEZFTkRZMElpQmtQU0pOTlRnd0lETTROVkUxT0RBZ05EQTJJRFU1T1NBME1qUlVOalF4SURRME0xRTJOVGtnTkRReklEWTNOQ0EwTWpWVU5qa3dJRE0yT0ZFMk9UQWdNek01SURZM01TQXlOVE5STmpVMklERTVOeUEyTkRRZ01UWXhWRFl3T1NBNE1GUTFOVFFnTVRKVU5EZ3lJQzB4TVZFME16Z2dMVEV4SURRd05DQTFWRE0xTlNBME9GRXpOVFFnTkRjZ016VXlJRFEwVVRNeE1TQXRNVEVnTWpVeUlDMHhNVkV5TWpZZ0xURXhJREl3TWlBdE5WUXhOVFVnTVRSVU1URTRJRFV6VkRFd05DQXhNVFpSTVRBMElERTNNQ0F4TXpnZ01qWXlWREUzTXlBek56bFJNVGN6SURNNE1DQXhOek1nTXpneFVURTNNeUF6T1RBZ01UY3pJRE01TTFReE5qa2dOREF3VkRFMU9DQTBNRFJJTVRVMFVURXpNU0EwTURRZ01URXlJRE00TlZRNE1pQXpORFJVTmpVZ016QXlWRFUzSURJNE1GRTFOU0F5TnpnZ05ERWdNamM0U0RJM1VUSXhJREk0TkNBeU1TQXlPRGRSTWpFZ01qa3pJREk1SURNeE5WUTFNaUF6TmpaVU9UWWdOREU0VkRFMk1TQTBOREZSTWpBMElEUTBNU0F5TWpjZ05ERTJWREkxTUNBek5UaFJNalV3SURNME1DQXlNVGNnTWpVd1ZERTROQ0F4TVRGUk1UZzBJRFkxSURJd05TQTBObFF5TlRnZ01qWlJNekF4SURJMklETXpOQ0E0TjB3ek16a2dPVFpXTVRFNVVUTXpPU0F4TWpJZ016TTVJREV5T0ZRek5EQWdNVE0yVkRNME1TQXhORE5VTXpReUlERTFNbFF6TkRVZ01UWTFWRE0wT0NBeE9ESlVNelUwSURJd05sUXpOaklnTWpNNFZETTNNeUF5T0RGUk5EQXlJRE01TlNBME1EWWdOREEwVVRReE9TQTBNekVnTkRRNUlEUXpNVkUwTmpnZ05ETXhJRFEzTlNBME1qRlVORGd6SURRd01sRTBPRE1nTXpnNUlEUTFOQ0F5TnpSVU5ESXlJREUwTWxFME1qQWdNVE14SURReU1DQXhNRGRXTVRBd1VUUXlNQ0E0TlNBME1qTWdOekZVTkRReUlEUXlWRFE0TnlBeU5sRTFOVGdnTWpZZ05qQXdJREUwT0ZFMk1Ea2dNVGN4SURZeU1DQXlNVE5VTmpNeUlESTNNMUUyTXpJZ016QTJJRFl4T1NBek1qVlVOVGt6SURNMU4xUTFPREFnTXpnMVdpSXZQanh3WVhSb0lHbGtQU0pOU2xndE1UQTRMVlJGV0MxSkxURkVORFkxSWlCa1BTSk5OVElnTWpnNVVUVTVJRE16TVNBeE1EWWdNemcyVkRJeU1pQTBOREpSTWpVM0lEUTBNaUF5T0RZZ05ESTBWRE15T1NBek56bFJNemN4SURRME1pQTBNekFnTkRReVVUUTJOeUEwTkRJZ05EazBJRFF5TUZRMU1qSWdNell4VVRVeU1pQXpNeklnTlRBNElETXhORlEwT0RFZ01qa3lWRFExT0NBeU9EaFJORE01SURJNE9DQTBNamNnTWprNVZEUXhOU0F6TWpoUk5ERTFJRE0zTkNBME5qVWdNemt4VVRRMU5DQTBNRFFnTkRJMUlEUXdORkUwTVRJZ05EQTBJRFF3TmlBME1ESlJNelk0SURNNE5pQXpOVEFnTXpNMlVUSTVNQ0F4TVRVZ01qa3dJRGM0VVRJNU1DQTFNQ0F6TURZZ016aFVNelF4SURJMlVUTTNPQ0F5TmlBME1UUWdOVGxVTkRZeklERTBNRkUwTmpZZ01UVXdJRFEyT1NBeE5URlVORGcxSURFMU0wZzBPRGxSTlRBMElERTFNeUExTURRZ01UUTFVVFV3TkNBeE5EUWdOVEF5SURFek5GRTBPRFlnTnpjZ05EUXdJRE16VkRNek15QXRNVEZSTWpZeklDMHhNU0F5TWpjZ05USlJNVGcySUMweE1DQXhNek1nTFRFd1NERXlOMUUzT0NBdE1UQWdOVGNnTVRaVU16VWdOekZSTXpVZ01UQXpJRFUwSURFeU0xUTVPU0F4TkROUk1UUXlJREUwTXlBeE5ESWdNVEF4VVRFME1pQTRNU0F4TXpBZ05qWlVNVEEzSURRMlZEazBJRFF4VERreElEUXdVVGt4SURNNUlEazNJRE0yVkRFeE15QXlPVlF4TXpJZ01qWlJNVFk0SURJMklERTVOQ0EzTVZFeU1ETWdPRGNnTWpFM0lERXpPVlF5TkRVZ01qUTNWREkyTVNBek1UTlJNalkySURNME1DQXlOallnTXpVeVVUSTJOaUF6T0RBZ01qVXhJRE01TWxReU1UY2dOREEwVVRFM055QTBNRFFnTVRReUlETTNNbFE1TXlBeU9UQlJPVEVnTWpneElEZzRJREk0TUZRM01pQXlOemhJTlRoUk5USWdNamcwSURVeUlESTRPVm9pTHo0OGNHRjBhQ0JwWkQwaVRVcFlMVEV3T0MxVVJWZ3RTUzB4UkRRMk5pSWdaRDBpVFRJeElESTROMUV5TVNBek1ERWdNellnTXpNMVZEZzBJRFF3TmxReE5UZ2dORFF5VVRFNU9TQTBORElnTWpJMElEUXhPVlF5TlRBZ016VTFVVEkwT0NBek16WWdNalEzSURNek5GRXlORGNnTXpNeElESXpNU0F5T0RoVU1UazRJREU1TVZReE9ESWdNVEExVVRFNE1pQTJNaUF4T1RZZ05EVlVNak00SURJM1VUSTJNU0F5TnlBeU9ERWdNemhVTXpFeUlEWXhWRE16T1NBNU5GRXpNemtnT1RVZ016UTBJREV4TkZRek5UZ2dNVGN6VkRNM055QXlORGRSTkRFMUlETTVOeUEwTVRrZ05EQTBVVFF6TWlBME16RWdORFl5SURRek1WRTBOelVnTkRNeElEUTRNeUEwTWpSVU5EazBJRFF4TWxRME9UWWdOREF6VVRRNU5pQXpPVEFnTkRRM0lERTVNMVF6T1RFZ0xUSXpVVE0yTXlBdE1UQTJJREk1TkNBdE1UVTFWREUxTmlBdE1qQTFVVEV4TVNBdE1qQTFJRGMzSUMweE9ETlVORE1nTFRFeE4xRTBNeUF0T1RVZ05UQWdMVGd3VkRZNUlDMDFPRlE0T1NBdE5EaFVNVEEySUMwME5WRXhOVEFnTFRRMUlERTFNQ0F0T0RkUk1UVXdJQzB4TURjZ01UTTRJQzB4TWpKVU1URTFJQzB4TkRKVU1UQXlJQzB4TkRkTU9Ua2dMVEUwT0ZFeE1ERWdMVEUxTXlBeE1UZ2dMVEUyTUZReE5USWdMVEUyTjBneE5qQlJNVGMzSUMweE5qY2dNVGcySUMweE5qVlJNakU1SUMweE5UWWdNalEzSUMweE1qZFVNamt3SUMwMk5WUXpNVE1nTFRsVU16SXhJREl4VERNeE5TQXhOMUV6TURrZ01UTWdNamsySURaVU1qY3dJQzAyVVRJMU1DQXRNVEVnTWpNeElDMHhNVkV4T0RVZ0xURXhJREUxTUNBeE1WUXhNRFFnT0RKUk1UQXpJRGc1SURFd015QXhNVE5STVRBeklERTNNQ0F4TXpnZ01qWXlWREUzTXlBek56bFJNVGN6SURNNE1DQXhOek1nTXpneFVURTNNeUF6T1RBZ01UY3pJRE01TTFReE5qa2dOREF3VkRFMU9DQTBNRFJJTVRVMFVURXpNU0EwTURRZ01URXlJRE00TlZRNE1pQXpORFJVTmpVZ016QXlWRFUzSURJNE1GRTFOU0F5TnpnZ05ERWdNamM0U0RJM1VUSXhJREk0TkNBeU1TQXlPRGRhSWk4K1BIQmhkR2dnYVdROUlrMUtXQzB4TURndFZFVllMVWt0TVVRME5qY2lJR1E5SWswek5EY2dNek00VVRNek55QXpNemdnTWprMElETTBPVlF5TXpFZ016WXdVVEl4TVNBek5qQWdNVGszSURNMU5sUXhOelFnTXpRMlZERTJNaUF6TXpWVU1UVTFJRE15TkV3eE5UTWdNekl3VVRFMU1DQXpNVGNnTVRNNElETXhOMUV4TVRjZ016RTNJREV4TnlBek1qVlJNVEUzSURNek1DQXhNakFnTXpNNVVURXpNeUF6TnpnZ01UWXpJRFF3TmxReU1qa2dORFF3VVRJME1TQTBORElnTWpRMklEUTBNbEV5TnpFZ05EUXlJREk1TVNBME1qVlVNekk1SURNNU1sUXpOamNnTXpjMVVUTTRPU0F6TnpVZ05ERXhJRFF3T0ZRME16UWdORFF4VVRRek5TQTBORElnTkRRNUlEUTBNa2cwTmpKUk5EWTRJRFF6TmlBME5qZ2dORE0wVVRRMk9DQTBNekFnTkRZeklEUXlNRlEwTkRrZ016azVWRFF6TWlBek56ZFVOREU0SURNMU9FdzBNVEVnTXpRNVVUTTJPQ0F5T1RnZ01qYzFJREl4TkZReE5qQWdNVEEyVERFME9DQTVORXd4TmpNZ09UTlJNVGcxSURreklESXlOeUE0TWxReU9UQWdOekZSTXpJNElEY3hJRE0yTUNBNU1GUTBNRElnTVRRd1VUUXdOaUF4TkRrZ05EQTVJREUxTVZRME1qUWdNVFV6VVRRME15QXhOVE1nTkRReklERTBNMUUwTkRNZ01UTTRJRFEwTWlBeE16UlJOREkxSURjeUlETTNOaUF6TVZReU56Z2dMVEV4VVRJMU1pQXRNVEVnTWpNeUlEWlVNVGt6SURRd1ZERTFOU0ExTjFFeE1URWdOVGNnTnpZZ0xUTlJOekFnTFRFeElEVTVJQzB4TVVnMU5FZzBNVkV6TlNBdE5TQXpOU0F0TWxFek5TQXhNeUE1TXlBNE5GRXhNeklnTVRJNUlESXlOU0F5TVRSVU16UXdJRE15TWxFek5USWdNek00SURNME55QXpNemh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BNeUlnZUd4cGJtczZhSEpsWmowaUkwMUtXQzB4TURndFZFVllMVWt0TVVRME5ETWlMejQ4TDJjK1BHY2daR0YwWVMxdGJXd3RibTlrWlQwaWJXa2lJSFJ5WVc1elptOXliVDBpZEhKaGJuTnNZWFJsS0RjMU1Td3dLU0krUEhWelpTQmtZWFJoTFdNOUlqRkVORFZHSWlCNGJHbHVhenBvY21WbVBTSWpUVXBZTFRFd09DMVVSVmd0U1MweFJEUTFSaUl2UGp3dlp6NDhaeUJrWVhSaExXMXRiQzF1YjJSbFBTSnRieUlnZEhKaGJuTm1iM0p0UFNKMGNtRnVjMnhoZEdVb01USXdNaXd3S1NJK1BIVnpaU0JrWVhSaExXTTlJakk0SWlCNGJHbHVhenBvY21WbVBTSWpUVXBZTFRFd09DMVVSVmd0VGkweU9DSXZQand2Wno0OFp5QmtZWFJoTFcxdGJDMXViMlJsUFNKdGFTSWdkSEpoYm5ObWIzSnRQU0owY21GdWMyeGhkR1VvTVRVNU1Td3dLU0krUEhWelpTQmtZWFJoTFdNOUlqRkVORFEzSWlCNGJHbHVhenBvY21WbVBTSWpUVXBZTFRFd09DMVVSVmd0U1MweFJEUTBOeUl2UGp3dlp6NDhaeUJrWVhSaExXMXRiQzF1YjJSbFBTSnRhU0lnZEhKaGJuTm1iM0p0UFNKMGNtRnVjMnhoZEdVb01qSTVOU3d3S1NJK1BIVnpaU0JrWVhSaExXTTlJakZFTkRRM0lpQjRiR2x1YXpwb2NtVm1QU0lqVFVwWUxURXdPQzFVUlZndFNTMHhSRFEwTnlJdlBqd3ZaejQ4WnlCa1lYUmhMVzF0YkMxdWIyUmxQU0p0YVNJZ2RISmhibk5tYjNKdFBTSjBjbUZ1YzJ4aGRHVW9Nams1T1N3d0tTSStQSFZ6WlNCa1lYUmhMV005SWpGRU5ETTJJaUI0YkdsdWF6cG9jbVZtUFNJalRVcFlMVEV3T0MxVVJWZ3RTUzB4UkRRek5pSXZQand2Wno0OFp5QmtZWFJoTFcxdGJDMXViMlJsUFNKdGFTSWdkSEpoYm5ObWIzSnRQU0owY21GdWMyeGhkR1VvTXpjMU9Td3dLU0krUEhWelpTQmtZWFJoTFdNOUlqRkVORE0ySWlCNGJHbHVhenBvY21WbVBTSWpUVXBZTFRFd09DMVVSVmd0U1MweFJEUXpOaUl2UGp3dlp6NDhaeUJrWVhSaExXMXRiQzF1YjJSbFBTSnRhU0lnZEhKaGJuTm1iM0p0UFNKMGNtRnVjMnhoZEdVb05EVXhPU3d3S1NJK1BIVnpaU0JrWVhSaExXTTlJakZFTkRRM0lpQjRiR2x1YXpwb2NtVm1QU0lqVFVwWUxURXdPQzFVUlZndFNTMHhSRFEwTnlJdlBqd3ZaejQ4WnlCa1lYUmhMVzF0YkMxdWIyUmxQU0pVWlZoQmRHOXRJaUJrWVhSaExXMXFlQzEwWlhoamJHRnpjejBpVDFKRUlpQjBjbUZ1YzJadmNtMDlJblJ5WVc1emJHRjBaU2cxTWpJekxEQXBJajQ4WnlCa1lYUmhMVzF0YkMxdWIyUmxQU0p0YnlJZ2RISmhibk5tYjNKdFBTSjBjbUZ1YzJ4aGRHVW9NQ0F0TUM0MUtTSStQSFZ6WlNCa1lYUmhMV005SWpkRElpQjRiR2x1YXpwb2NtVm1QU0lqVFVwWUxURXdPQzFVUlZndFRpMDNReUl2UGp3dlp6NDhMMmMrUEdjZ1pHRjBZUzF0Yld3dGJtOWtaVDBpYldraUlIUnlZVzV6Wm05eWJUMGlkSEpoYm5Oc1lYUmxLRFUxTURFc01Da2lQangxYzJVZ1pHRjBZUzFqUFNJeFJEY3dSaUlnZUd4cGJtczZhSEpsWmowaUkwMUtXQzB4TURndFZFVllMVWt0TVVRM01FWWlMejQ4TDJjK1BHY2daR0YwWVMxdGJXd3RibTlrWlQwaWJXOGlJSFJ5WVc1elptOXliVDBpZEhKaGJuTnNZWFJsS0RZd01UZ3NNQ2tpUGp4MWMyVWdaR0YwWVMxalBTSXlReUlnZUd4cGJtczZhSEpsWmowaUkwMUtXQzB4TURndFZFVllMVTR0TWtNaUx6NDhMMmMrUEdjZ1pHRjBZUzF0Yld3dGJtOWtaVDBpYldraUlIUnlZVzV6Wm05eWJUMGlkSEpoYm5Oc1lYUmxLRFkwTmpJdU55d3dLU0krUEhWelpTQmtZWFJoTFdNOUlqRkVORFl6SWlCNGJHbHVhenBvY21WbVBTSWpUVXBZTFRFd09DMVVSVmd0U1MweFJEUTJNeUl2UGp3dlp6NDhaeUJrWVhSaExXMXRiQzF1YjJSbFBTSnRieUlnZEhKaGJuTm1iM0p0UFNKMGNtRnVjMnhoZEdVb05qazBOeTQzTERBcElqNDhkWE5sSUdSaGRHRXRZejBpTWtNaUlIaHNhVzVyT21oeVpXWTlJaU5OU2xndE1UQTRMVlJGV0MxT0xUSkRJaTgrUEM5blBqeG5JR1JoZEdFdGJXMXNMVzV2WkdVOUltMXBJaUIwY21GdWMyWnZjbTA5SW5SeVlXNXpiR0YwWlNnM016a3lMak1zTUNraVBqeDFjMlVnWkdGMFlTMWpQU0l4UkRjd015SWdlR3hwYm1zNmFISmxaajBpSTAxS1dDMHhNRGd0VkVWWUxVa3RNVVEzTURNaUx6NDhMMmMrUEdjZ1pHRjBZUzF0Yld3dGJtOWtaVDBpYlc4aUlIUnlZVzV6Wm05eWJUMGlkSEpoYm5Oc1lYUmxLRGM0TmpFdU15d3dLU0krUEhWelpTQmtZWFJoTFdNOUlqSTVJaUI0YkdsdWF6cG9jbVZtUFNJalRVcFlMVEV3T0MxVVJWZ3RUaTB5T1NJdlBqd3ZaejQ4WnlCa1lYUmhMVzF0YkMxdWIyUmxQU0p0YnlJZ2RISmhibk5tYjNKdFBTSjBjbUZ1YzJ4aGRHVW9PRFV5T0M0eExEQXBJajQ4ZFhObElHUmhkR0V0WXowaU0wUWlJSGhzYVc1ck9taHlaV1k5SWlOTlNsZ3RNVEE0TFZSRldDMU9MVE5FSWk4K1BDOW5QanhuSUdSaGRHRXRiVzFzTFc1dlpHVTlJbTExYm1SbGNpSWdkSEpoYm5ObWIzSnRQU0owY21GdWMyeGhkR1VvT1RVNE15NDVMREFwSWo0OFp5QmtZWFJoTFcxdGJDMXViMlJsUFNKdGJ5SStQSFZ6WlNCa1lYUmhMV005SWpJeU1URWlJSGhzYVc1ck9taHlaV1k5SWlOTlNsZ3RNVEE0TFZSRldDMU1UeTB5TWpFeElpOCtQQzluUGp4bklHUmhkR0V0Ylcxc0xXNXZaR1U5SW0xcElpQjBjbUZ1YzJadmNtMDlJblJ5WVc1emJHRjBaU2cwTmpndU9Td3RNVEExTUNrZ2MyTmhiR1VvTUM0M01EY3BJajQ4ZFhObElHUmhkR0V0WXowaU1VUTBOalFpSUhoc2FXNXJPbWh5WldZOUlpTk5TbGd0TVRBNExWUkZXQzFKTFRGRU5EWTBJaTgrUEM5blBqd3ZaejQ4WnlCa1lYUmhMVzF0YkMxdWIyUmxQU0p0ZFc1a1pYSWlJSFJ5WVc1elptOXliVDBpZEhKaGJuTnNZWFJsS0RFeE1UazBMallzTUNraVBqeG5JR1JoZEdFdGJXMXNMVzV2WkdVOUltMXZJajQ4ZFhObElHUmhkR0V0WXowaU1qSXhNU0lnZUd4cGJtczZhSEpsWmowaUkwMUtXQzB4TURndFZFVllMVXhQTFRJeU1URWlMejQ4TDJjK1BHY2daR0YwWVMxdGJXd3RibTlrWlQwaWJXa2lJSFJ5WVc1elptOXliVDBpZEhKaGJuTnNZWFJsS0RVeE9TNDRMQzB4TURVd0tTQnpZMkZzWlNnd0xqY3dOeWtpUGp4MWMyVWdaR0YwWVMxalBTSXhSRFEyTlNJZ2VHeHBibXM2YUhKbFpqMGlJMDFLV0MweE1EZ3RWRVZZTFVrdE1VUTBOalVpTHo0OEwyYytQQzluUGp4bklHUmhkR0V0Ylcxc0xXNXZaR1U5SW0xMWJtUmxjaUlnZEhKaGJuTm1iM0p0UFNKMGNtRnVjMnhoZEdVb01USTRNRFV1TWl3d0tTSStQR2NnWkdGMFlTMXRiV3d0Ym05a1pUMGliVzhpUGp4MWMyVWdaR0YwWVMxalBTSXlNakV4SWlCNGJHbHVhenBvY21WbVBTSWpUVXBZTFRFd09DMVVSVmd0VEU4dE1qSXhNU0l2UGp3dlp6NDhaeUJrWVhSaExXMXRiQzF1YjJSbFBTSnRhU0lnZEhKaGJuTm1iM0p0UFNKMGNtRnVjMnhoZEdVb05UUTRMamdzTFRFd05UQXBJSE5qWVd4bEtEQXVOekEzS1NJK1BIVnpaU0JrWVhSaExXTTlJakZFTkRZMklpQjRiR2x1YXpwb2NtVm1QU0lqVFVwWUxURXdPQzFVUlZndFNTMHhSRFEyTmlJdlBqd3ZaejQ4TDJjK1BHY2daR0YwWVMxdGJXd3RibTlrWlQwaWJYVnVaR1Z5SWlCMGNtRnVjMlp2Y20wOUluUnlZVzV6YkdGMFpTZ3hORFF4TlM0NUxEQXBJajQ4WnlCa1lYUmhMVzF0YkMxdWIyUmxQU0p0YnlJK1BIVnpaU0JrWVhSaExXTTlJakl5TVRFaUlIaHNhVzVyT21oeVpXWTlJaU5OU2xndE1UQTRMVlJGV0MxTVR5MHlNakV4SWk4K1BDOW5QanhuSUdSaGRHRXRiVzFzTFc1dlpHVTlJbTFwSWlCMGNtRnVjMlp2Y20wOUluUnlZVzV6YkdGMFpTZzFOVGN1Tml3dE1UQTFNQ2tnYzJOaGJHVW9NQzQzTURjcElqNDhkWE5sSUdSaGRHRXRZejBpTVVRME5qY2lJSGhzYVc1ck9taHlaV1k5SWlOTlNsZ3RNVEE0TFZSRldDMUpMVEZFTkRZM0lpOCtQQzluUGp3dlp6NDhaeUJrWVhSaExXMXRiQzF1YjJSbFBTSnRhU0lnZEhKaGJuTm1iM0p0UFNKMGNtRnVjMnhoZEdVb01UWXdNall1Tml3d0tTSStQSFZ6WlNCa1lYUmhMV005SWpGRU5EUXpJaUI0YkdsdWF6cG9jbVZtUFNJalRVcFlMVEV3T0MxVVJWZ3RTUzB4UkRRME15SXZQand2Wno0OFp5QmtZWFJoTFcxdGJDMXViMlJsUFNKdGFTSWdkSEpoYm5ObWIzSnRQU0owY21GdWMyeGhkR1VvTVRZM056Y3VOaXd3S1NJK1BIVnpaU0JrWVhSaExXTTlJakZFTkRWR0lpQjRiR2x1YXpwb2NtVm1QU0lqVFVwWUxURXdPQzFVUlZndFNTMHhSRFExUmlJdlBqd3ZaejQ4WnlCa1lYUmhMVzF0YkMxdWIyUmxQU0p0YnlJZ2RISmhibk5tYjNKdFBTSjBjbUZ1YzJ4aGRHVW9NVGN5TWpndU5pd3dLU0krUEhWelpTQmtZWFJoTFdNOUlqSTRJaUI0YkdsdWF6cG9jbVZtUFNJalRVcFlMVEV3T0MxVVJWZ3RUaTB5T0NJdlBqd3ZaejQ4WnlCa1lYUmhMVzF0YkMxdWIyUmxQU0p0YVNJZ2RISmhibk5tYjNKdFBTSjBjbUZ1YzJ4aGRHVW9NVGMyTVRjdU5pd3dLU0krUEhWelpTQmtZWFJoTFdNOUlqRkVORFEzSWlCNGJHbHVhenBvY21WbVBTSWpUVXBZTFRFd09DMVVSVmd0U1MweFJEUTBOeUl2UGp3dlp6NDhaeUJrWVhSaExXMXRiQzF1YjJSbFBTSnRhU0lnZEhKaGJuTm1iM0p0UFNKMGNtRnVjMnhoZEdVb01UZ3pNakV1Tml3d0tTSStQSFZ6WlNCa1lYUmhMV005SWpGRU5EUTNJaUI0YkdsdWF6cG9jbVZtUFNJalRVcFlMVEV3T0MxVVJWZ3RTUzB4UkRRME55SXZQand2Wno0OFp5QmtZWFJoTFcxdGJDMXViMlJsUFNKdGFTSWdkSEpoYm5ObWIzSnRQU0owY21GdWMyeGhkR1VvTVRrd01qVXVOaXd3S1NJK1BIVnpaU0JrWVhSaExXTTlJakZFTkRNMklpQjRiR2x1YXpwb2NtVm1QU0lqVFVwWUxURXdPQzFVUlZndFNTMHhSRFF6TmlJdlBqd3ZaejQ4WnlCa1lYUmhMVzF0YkMxdWIyUmxQU0p0YVNJZ2RISmhibk5tYjNKdFBTSjBjbUZ1YzJ4aGRHVW9NVGszT0RVdU5pd3dLU0krUEhWelpTQmtZWFJoTFdNOUlqRkVORE0ySWlCNGJHbHVhenBvY21WbVBTSWpUVXBZTFRFd09DMVVSVmd0U1MweFJEUXpOaUl2UGp3dlp6NDhaeUJrWVhSaExXMXRiQzF1YjJSbFBTSnRhU0lnZEhKaGJuTm1iM0p0UFNKMGNtRnVjMnhoZEdVb01qQTFORFV1Tml3d0tTSStQSFZ6WlNCa1lYUmhMV005SWpGRU5EUTNJaUI0YkdsdWF6cG9jbVZtUFNJalRVcFlMVEV3T0MxVVJWZ3RTUzB4UkRRME55SXZQand2Wno0OFp5QmtZWFJoTFcxdGJDMXViMlJsUFNKdGJ5SWdkSEpoYm5ObWIzSnRQU0owY21GdWMyeGhkR1VvTWpFeU5Ea3VOaXd3S1NJK1BIVnpaU0JrWVhSaExXTTlJakpESWlCNGJHbHVhenBvY21WbVBTSWpUVXBZTFRFd09DMVVSVmd0VGkweVF5SXZQand2Wno0OFp5QmtZWFJoTFcxdGJDMXViMlJsUFNKdGFTSWdkSEpoYm5ObWIzSnRQU0owY21GdWMyeGhkR1VvTWpFMk9UUXVNaXd3S1NJK1BIVnpaU0JrWVhSaExXTTlJakZFTkRZMElpQjRiR2x1YXpwb2NtVm1QU0lqVFVwWUxURXdPQzFVUlZndFNTMHhSRFEyTkNJdlBqd3ZaejQ4WnlCa1lYUmhMVzF0YkMxdWIyUmxQU0p0YVNJZ2RISmhibk5tYjNKdFBTSjBjbUZ1YzJ4aGRHVW9NakkwTVRBdU1pd3dLU0krUEhWelpTQmtZWFJoTFdNOUlqRkVORFkxSWlCNGJHbHVhenBvY21WbVBTSWpUVXBZTFRFd09DMVVSVmd0U1MweFJEUTJOU0l2UGp3dlp6NDhaeUJrWVhSaExXMXRiQzF1YjJSbFBTSnRhU0lnZEhKaGJuTm1iM0p0UFNKMGNtRnVjMnhoZEdVb01qSTVPREl1TWl3d0tTSStQSFZ6WlNCa1lYUmhMV005SWpGRU5EWTJJaUI0YkdsdWF6cG9jbVZtUFNJalRVcFlMVEV3T0MxVVJWZ3RTUzB4UkRRMk5pSXZQand2Wno0OFp5QmtZWFJoTFcxdGJDMXViMlJsUFNKdGFTSWdkSEpoYm5ObWIzSnRQU0owY21GdWMyeGhkR1VvTWpNME56SXVNaXd3S1NJK1BIVnpaU0JrWVhSaExXTTlJakZFTkRZM0lpQjRiR2x1YXpwb2NtVm1QU0lqVFVwWUxURXdPQzFVUlZndFNTMHhSRFEyTnlJdlBqd3ZaejQ4WnlCa1lYUmhMVzF0YkMxdWIyUmxQU0pVWlZoQmRHOXRJaUJrWVhSaExXMXFlQzEwWlhoamJHRnpjejBpVDFKRUlpQjBjbUZ1YzJadmNtMDlJblJ5WVc1emJHRjBaU2d5TXprek55NHlMREFwSWo0OFp5QmtZWFJoTFcxdGJDMXViMlJsUFNKdGJ5SWdkSEpoYm5ObWIzSnRQU0owY21GdWMyeGhkR1VvTUNBdE1DNDFLU0krUEhWelpTQmtZWFJoTFdNOUlqZERJaUI0YkdsdWF6cG9jbVZtUFNJalRVcFlMVEV3T0MxVVJWZ3RUaTAzUXlJdlBqd3ZaejQ4TDJjK1BHY2daR0YwWVMxdGJXd3RibTlrWlQwaWJXa2lJSFJ5WVc1elptOXliVDBpZEhKaGJuTnNZWFJsS0RJME1qRTFMaklzTUNraVBqeDFjMlVnWkdGMFlTMWpQU0l4UkRjd1JpSWdlR3hwYm1zNmFISmxaajBpSTAxS1dDMHhNRGd0VkVWWUxVa3RNVVEzTUVZaUx6NDhMMmMrUEdjZ1pHRjBZUzF0Yld3dGJtOWtaVDBpYlc4aUlIUnlZVzV6Wm05eWJUMGlkSEpoYm5Oc1lYUmxLREkwTnpNeUxqSXNNQ2tpUGp4MWMyVWdaR0YwWVMxalBTSXlReUlnZUd4cGJtczZhSEpsWmowaUkwMUtXQzB4TURndFZFVllMVTR0TWtNaUx6NDhMMmMrUEdjZ1pHRjBZUzF0Yld3dGJtOWtaVDBpYldraUlIUnlZVzV6Wm05eWJUMGlkSEpoYm5Oc1lYUmxLREkxTVRjMkxqa3NNQ2tpUGp4MWMyVWdaR0YwWVMxalBTSXhSRFEyTXlJZ2VHeHBibXM2YUhKbFpqMGlJMDFLV0MweE1EZ3RWRVZZTFVrdE1VUTBOak1pTHo0OEwyYytQR2NnWkdGMFlTMXRiV3d0Ym05a1pUMGliVzhpSUhSeVlXNXpabTl5YlQwaWRISmhibk5zWVhSbEtESTFOall4TGprc01Da2lQangxYzJVZ1pHRjBZUzFqUFNJeVF5SWdlR3hwYm1zNmFISmxaajBpSTAxS1dDMHhNRGd0VkVWWUxVNHRNa01pTHo0OEwyYytQR2NnWkdGMFlTMXRiV3d0Ym05a1pUMGliV2tpSUhSeVlXNXpabTl5YlQwaWRISmhibk5zWVhSbEtESTJNVEEyTGpZc01Da2lQangxYzJVZ1pHRjBZUzFqUFNJeFJEY3dNeUlnZUd4cGJtczZhSEpsWmowaUkwMUtXQzB4TURndFZFVllMVWt0TVVRM01ETWlMejQ4TDJjK1BHY2daR0YwWVMxdGJXd3RibTlrWlQwaWJXOGlJSFJ5WVc1elptOXliVDBpZEhKaGJuTnNZWFJsS0RJMk5UYzFMallzTUNraVBqeDFjMlVnWkdGMFlTMWpQU0l5T1NJZ2VHeHBibXM2YUhKbFpqMGlJMDFLV0MweE1EZ3RWRVZZTFU0dE1qa2lMejQ4TDJjK1BDOW5Qand2Wno0OEwzTjJaejQ9IiwKCSJSZWFsVmlld1NpemVKc29uIiA6ICJ7XCJoZWlnaHRcIjo3NjQsXCJ3aWR0aFwiOjkxNzl9Igp9Cg=="/>
    </extobj>
    <extobj name="2384804F-3998-4D57-9195-F3826E402611-3">
      <extobjdata type="2384804F-3998-4D57-9195-F3826E402611" data="ewoJIkltZ1NldHRpbmdKc29uIiA6ICJ7XCJoZWlnaHRcIjoxNC4yODU3MTQyODU3MTQyODUsXCJ3aWR0aFwiOjgzLjAzNTcxNDI4NTcxNDI4fSIsCgkiTGF0ZXgiIDogIiAgICBTIOKGkiBTK1MiLAoJIkxhdGV4SW1nQmFzZTY0IiA6ICJQSE4yWnlCNGJXeHVjejBpYUhSMGNEb3ZMM2QzZHk1M015NXZjbWN2TWpBd01DOXpkbWNpSUhkcFpIUm9QU0l4TUM0Mk5qTmxlQ0lnYUdWcFoyaDBQU0l4TGpjNE1XVjRJaUJ5YjJ4bFBTSnBiV2NpSUdadlkzVnpZV0pzWlQwaVptRnNjMlVpSUhacFpYZENiM2c5SWpBZ0xUY3dOU0EwTnpFeklEYzROeUlnZUcxc2JuTTZlR3hwYm1zOUltaDBkSEE2THk5M2QzY3Vkek11YjNKbkx6RTVPVGt2ZUd4cGJtc2lJR0Z5YVdFdGFHbGtaR1Z1UFNKMGNuVmxJaUJ6ZEhsc1pUMGlkbVZ5ZEdsallXd3RZV3hwWjI0NklDMHdMakU0Tm1WNE95QnRZWGd0ZDJsa2RHZzZJRGs0SlRzaVBqeGtaV1p6UGp4d1lYUm9JR2xrUFNKTlNsZ3RNaTFVUlZndFNTMHhSRFEwTmlJZ1pEMGlUVE13T0NBeU5GRXpOamNnTWpRZ05ERTJJRGMyVkRRMk5pQXhPVGRSTkRZMklESTJNQ0EwTVRRZ01qZzBVVE13T0NBek1URWdNamM0SURNeU1WUXlNellnTXpReFVURTNOaUF6T0RNZ01UYzJJRFEyTWxFeE56WWdOVEl6SURJd09DQTFOek5VTWpjeklEWTBPRkV6TURJZ05qY3pJRE0wTXlBMk9EaFVOREEzSURjd05FZzBNVGhJTkRJMVVUVXlNU0EzTURRZ05UWTBJRFkwTUZFMU5qVWdOalF3SURVM055QTJOVE5VTmpBeklEWTRNbFEyTWpNZ056QTBVVFl5TkNBM01EUWdOakkzSURjd05GUTJNeklnTnpBMVVUWTBOU0EzTURVZ05qUTFJRFk1T0ZRMk1UY2dOVGMzVkRVNE5TQTBOVGxVTlRZNUlEUTFObEUxTkRrZ05EVTJJRFUwT1NBME5qVlJOVFE1SURRM01TQTFOVEFnTkRjMVVUVTFNQ0EwTnpnZ05UVXhJRFE1TkZRMU5UTWdOVEl3VVRVMU15QTFOVFFnTlRRMElEVTNPVlExTWpZZ05qRTJWRFV3TVNBMk5ERlJORFkxSURZMk1pQTBNVGtnTmpZeVVUTTJNaUEyTmpJZ016RXpJRFl4TmxReU5qTWdOVEV3VVRJMk15QTBPREFnTWpjNElEUTFPRlF6TVRrZ05ESTNVVE15TXlBME1qVWdNemc1SURRd09GUTBOVFlnTXprd1VUUTVNQ0F6TnprZ05USXlJRE0wTWxRMU5UUWdNalF5VVRVMU5DQXlNVFlnTlRRMklERTRObEUxTkRFZ01UWTBJRFV5T0NBeE16ZFVORGt5SURjNFZEUXlOaUF4T0ZRek16SWdMVEl3VVRNeU1DQXRNaklnTWprNElDMHlNbEV4T1RrZ0xUSXlJREUwTkNBek0wd3hNelFnTkRSTU1UQTJJREV6VVRneklDMHhOQ0EzT0NBdE1UaFVOalVnTFRJeVVUVXlJQzB5TWlBMU1pQXRNVFJSTlRJZ0xURXhJREV4TUNBeU1qRlJNVEV5SURJeU55QXhNekFnTWpJM1NERTBNMUV4TkRrZ01qSXhJREUwT1NBeU1UWlJNVFE1SURJeE5DQXhORGdnTWpBM1ZERTBOQ0F4T0RaVU1UUXlJREUxTTFFeE5EUWdNVEUwSURFMk1DQTROMVF5TURNZ05EZFVNalUxSURJNVZETXdPQ0F5TkZvaUx6NDhjR0YwYUNCcFpEMGlUVXBZTFRJdFZFVllMVTR0TWpFNU1pSWdaRDBpVFRVMklESXpOMVExTmlBeU5UQlVOekFnTWpjd1NEZ3pOVkUzTVRrZ016VTNJRFk1TWlBME9UTlJOamt5SURRNU5DQTJPVElnTkRrMlZEWTVNU0EwT1RsUk5qa3hJRFV4TVNBM01EZ2dOVEV4U0RjeE1WRTNNakFnTlRFeElEY3lNeUExTVRCVU56STVJRFV3TmxRM016SWdORGszVkRjek5TQTBPREZVTnpReklEUTFObEUzTmpVZ016ZzVJRGd4TmlBek16WlVPVE0xSURJMk1WRTVORFFnTWpVNElEazBOQ0F5TlRCUk9UUTBJREkwTkNBNU16a2dNalF4VkRreE5TQXlNekZVT0RjM0lESXhNbEU0TXpZZ01UZzJJRGd3TmlBeE5USlVOell4SURnMVZEYzBNQ0F6TlZRM016SWdORkUzTXpBZ0xUWWdOekkzSUMwNFZEY3hNU0F0TVRGUk5qa3hJQzB4TVNBMk9URWdNRkUyT1RFZ055QTJPVFlnTWpWUk56STRJREUxTVNBNE16VWdNak13U0Rjd1VUVTJJREl6TnlBMU5pQXlOVEJhSWk4K1BIQmhkR2dnYVdROUlrMUtXQzB5TFZSRldDMU9MVEpDSWlCa1BTSk5OVFlnTWpNM1ZEVTJJREkxTUZRM01DQXlOekJJTXpZNVZqUXlNRXd6TnpBZ05UY3dVVE00TUNBMU9ETWdNemc1SURVNE0xRTBNRElnTlRneklEUXdPU0ExTmpoV01qY3dTRGN3TjFFM01qSWdNall5SURjeU1pQXlOVEJVTnpBM0lESXpNRWcwTURsV0xUWTRVVFF3TVNBdE9ESWdNemt4SUMwNE1rZ3pPRGxJTXpnM1VUTTNOU0F0T0RJZ016WTVJQzAyT0ZZeU16QklOekJSTlRZZ01qTTNJRFUySURJMU1G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RMklpQjRiR2x1YXpwb2NtVm1QU0lqVFVwWUxUSXRWRVZZTFVrdE1VUTBORFlpTHo0OEwyYytQR2NnWkdGMFlTMXRiV3d0Ym05a1pUMGliVzhpSUhSeVlXNXpabTl5YlQwaWRISmhibk5zWVhSbEtEa3lNaTQ0TERBcElqNDhkWE5sSUdSaGRHRXRZejBpTWpFNU1pSWdlR3hwYm1zNmFISmxaajBpSTAxS1dDMHlMVlJGV0MxT0xUSXhPVElpTHo0OEwyYytQR2NnWkdGMFlTMXRiV3d0Ym05a1pUMGliV2tpSUhSeVlXNXpabTl5YlQwaWRISmhibk5zWVhSbEtESXlNREF1Tml3d0tTSStQSFZ6WlNCa1lYUmhMV005SWpGRU5EUTJJaUI0YkdsdWF6cG9jbVZtUFNJalRVcFlMVEl0VkVWWUxVa3RNVVEwTkRZaUx6NDhMMmMrUEdjZ1pHRjBZUzF0Yld3dGJtOWtaVDBpYlc4aUlIUnlZVzV6Wm05eWJUMGlkSEpoYm5Oc1lYUmxLRE13TmpjdU9Dd3dLU0krUEhWelpTQmtZWFJoTFdNOUlqSkNJaUI0YkdsdWF6cG9jbVZtUFNJalRVcFlMVEl0VkVWWUxVNHRNa0lpTHo0OEwyYytQR2NnWkdGMFlTMXRiV3d0Ym05a1pUMGliV2tpSUhSeVlXNXpabTl5YlQwaWRISmhibk5zWVhSbEtEUXdOamdzTUNraVBqeDFjMlVnWkdGMFlTMWpQU0l4UkRRME5pSWdlR3hwYm1zNmFISmxaajBpSTAxS1dDMHlMVlJGV0MxSkxURkVORFEySWk4K1BDOW5Qand2Wno0OEwyYytQQzl6ZG1jKyIsCgkiUmVhbFZpZXdTaXplSnNvbiIgOiAie1wiaGVpZ2h0XCI6Mjg1LjcxNDI4Mjk4OTUwMTk1LFwid2lkdGhcIjoxNjYwLjcxNDI2MzkxNjAxNTZ9Igp9Cg=="/>
    </extobj>
    <extobj name="2384804F-3998-4D57-9195-F3826E402611-4">
      <extobjdata type="2384804F-3998-4D57-9195-F3826E402611" data="ewoJIkltZ1NldHRpbmdKc29uIiA6ICJ7XCJoZWlnaHRcIjoxNy44NTcxNDI4NTcxNDI4NTQsXCJ3aWR0aFwiOjEyNi43ODU3MTQyODU3MTQyOH0iLAoJIkxhdGV4IiA6ICJHPShWLCDOoywgUiwgUykgIiwKCSJMYXRleEltZ0Jhc2U2NCIgOiAiUEhOMlp5QjRiV3h1Y3owaWFIUjBjRG92TDNkM2R5NTNNeTV2Y21jdk1qQXdNQzl6ZG1jaUlIZHBaSFJvUFNJeE5pNHpNVE5sZUNJZ2FHVnBaMmgwUFNJeUxqSTJNbVY0SWlCeWIyeGxQU0pwYldjaUlHWnZZM1Z6WVdKc1pUMGlabUZzYzJVaUlIWnBaWGRDYjNnOUlqQWdMVGMxTUNBM01qRXdMallnTVRBd01DSWdlRzFzYm5NNmVHeHBibXM5SW1oMGRIQTZMeTkzZDNjdWR6TXViM0puTHpFNU9Ua3ZlR3hwYm1zaUlHRnlhV0V0YUdsa1pHVnVQU0owY25WbElpQnpkSGxzWlQwaWRtVnlkR2xqWVd3dFlXeHBaMjQ2SUMwd0xqVTJObVY0T3lCdFlYZ3RkMmxrZEdnNklEazRKVHNpUGp4a1pXWnpQanh3WVhSb0lHbGtQU0pOU2xndE5USXRWRVZZTFVrdE1VUTBNMEVpSUdROUlrMDFNQ0F5TlRKUk5UQWdNelkzSURFeE55QTBOek5VTWpnMklEWTBNVlEwT1RBZ056QTBVVFU0TUNBM01EUWdOak16SURZMU0xRTJORElnTmpReklEWTBPQ0EyTXpaVU5qVTJJRFl5Tmt3Mk5UY2dOakl6VVRZMk1DQTJNak1nTmpnMElEWTBPVkUyT1RFZ05qVTFJRFk1T1NBMk5qTlVOekUxSURZM09WUTNNalVnTmprd1REYzBNQ0EzTURWSU56UTJVVGMyTUNBM01EVWdOell3SURZNU9GRTNOakFnTmprMElEY3lPQ0ExTmpGUk5qa3lJRFF5TWlBMk9USWdOREl4VVRZNU1DQTBNVFlnTmpnM0lEUXhOVlEyTmprZ05ERXpTRFkxTTFFMk5EY2dOREU1SURZME55QTBNakpSTmpRM0lEUXlNeUEyTkRnZ05ESTVWRFkxTUNBME5EbFVOalV4SURRNE1WRTJOVEVnTlRVeUlEWXhPU0EyTURWVU5URXdJRFkxT1ZFME9USWdOalU1SURRM01TQTJOVFpVTkRFNElEWTBNMVF6TlRjZ05qRTFWREk1TkNBMU5qZFVNak0ySURRNU5sUXhPRGtnTXprMFZERTFPQ0F5TmpCUk1UVTJJREkwTWlBeE5UWWdNakl4VVRFMU5pQXhOek1nTVRjd0lERXpObFF5TURZZ056bFVNalUySURRMVZETXdPQ0F5T0ZRek5UTWdNalJSTkRBM0lESTBJRFExTWlBME4xUTFNVFFnTVRBMlVUVXhOeUF4TVRRZ05USTVJREUyTVZRMU5ERWdNakUwVVRVME1TQXlNaklnTlRJNElESXlORlEwTmpnZ01qSTNTRFF6TVZFME1qVWdNak16SURReU5TQXlNelZVTkRJM0lESTFORkUwTXpFZ01qWTNJRFF6TnlBeU56TklORFUwVVRRNU5DQXlOekVnTlRrMElESTNNVkUyTXpRZ01qY3hJRFkxT1NBeU56RlVOamsxSURJM01sUTNNRGNnTWpjeVVUY3lNU0F5TnpJZ056SXhJREkyTTFFM01qRWdNall4SURjeE9TQXlORGxSTnpFMElESXpNQ0EzTURrZ01qSTRVVGN3TmlBeU1qY2dOamswSURJeU4xRTJOelFnTWpJM0lEWTFNeUF5TWpSUk5qUTJJREl5TVNBMk5ETWdNakUxVkRZeU9TQXhOalJSTmpJd0lERXpNU0EyTVRRZ01UQTRVVFU0T1NBMklEVTROaUF6VVRVNE5DQXhJRFU0TVNBeFVUVTNNU0F4SURVMU15QXlNVlExTXpBZ05USlJOVE13SURVeklEVXlPQ0ExTWxRMU1qSWdORGRSTkRRNElDMHlNaUF6TWpJZ0xUSXlVVEl3TVNBdE1qSWdNVEkySURVMVZEVXdJREkxTWxvaUx6NDhjR0YwYUNCcFpEMGlUVXBZTFRV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5US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VeUxWUkZXQzFKTFRGRU5EUTVJaUJrUFNKTk5USWdOalE0VVRVeUlEWTNNQ0EyTlNBMk9ETklOelpSTVRFNElEWTRNQ0F4T0RFZ05qZ3dVVEk1T1NBMk9EQWdNekl3SURZNE0wZ3pNekJSTXpNMklEWTNOeUF6TXpZZ05qYzBWRE16TkNBMk5UWlJNekk1SURZME1TQXpNalVnTmpNM1NETXdORkV5T0RJZ05qTTFJREkzTkNBMk16VlJNalExSURZek1DQXlORElnTmpJd1VUSTBNaUEyTVRnZ01qY3hJRE0yT1ZRek1ERWdNVEU0VERNM05DQXlNelZSTkRRM0lETTFNaUExTWpBZ05EY3hWRFU1TlNBMU9UUlJOVGs1SURZd01TQTFPVGtnTmpBNVVUVTVPU0EyTXpNZ05UVTFJRFl6TjFFMU16Y2dOak0zSURVek55QTJORGhSTlRNM0lEWTBPU0ExTXprZ05qWXhVVFUwTWlBMk56VWdOVFExSURZM09WUTFOVGdnTmpnelVUVTJNQ0EyT0RNZ05UY3dJRFk0TTFRMk1EUWdOamd5VkRZMk9DQTJPREZSTnpNM0lEWTRNU0EzTlRVZ05qZ3pTRGMyTWxFM05qa2dOamMySURjMk9TQTJOekpSTnpZNUlEWTFOU0EzTmpBZ05qUXdVVGMxTnlBMk16Y2dOelF6SURZek4xRTNNekFnTmpNMklEY3hPU0EyTXpWVU5qazRJRFl6TUZRMk9ESWdOakl6VkRZM01DQTJNVFZVTmpZd0lEWXdPRlEyTlRJZ05UazVWRFkwTlNBMU9USk1ORFV5SURJNE1sRXlOeklnTFRrZ01qWTJJQzB4TmxFeU5qTWdMVEU0SURJMU9TQXRNakZNTWpReElDMHlNa2d5TXpSUk1qRTJJQzB5TWlBeU1UWWdMVEUxVVRJeE15QXRPU0F4TnpjZ016QTFVVEV6T1NBMk1qTWdNVE00SURZeU5sRXhNek1nTmpNM0lEYzJJRFl6TjBnMU9WRTFNaUEyTkRJZ05USWdOalE0V2lJdlBqeHdZWFJvSUdsa1BTSk5TbGd0TlRJ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AxTWkxVVJWZ3RTUzB4UkRaR05DSWdaRDBpVFRZMUlEQlJOVGdnTkNBMU9DQXhNVkUxT0NBeE5pQXhNVFFnTmpkUk1UY3pJREV4T1NBeU1qSWdNVFkwVERNM055QXpNRFJSTXpjNElETXdOU0F6TkRBZ016ZzJWREkyTVNBMU5USlVNakU0SURZME5GRXlNVGNnTmpRNElESXhPU0EyTmpCUk1qSTBJRFkzT0NBeU1qZ2dOamd4VVRJek1TQTJPRE1nTlRFMUlEWTRNMGczT1RsUk9EQTBJRFkzT0NBNE1EWWdOamMwVVRnd05pQTJOamNnTnpreklEVTFPVlEzTnpnZ05EUTRVVGMzTkNBME5ETWdOelU1SURRME0xRTNORGNnTkRReklEYzBNeUEwTkRWVU56TTVJRFExTmxFM016a2dORFU0SURjME1TQTBOemRVTnpReklEVXhObEUzTkRNZ05UVXlJRGN6TkNBMU56UlVOekV3SURZd09WUTJOak1nTmpJM1ZEVTVOaUEyTXpWVU5UQXlJRFl6TjFFME9EQWdOak0zSURRMk9TQTJNemRJTXpNNVVUTTBOQ0EyTWpjZ05ERXhJRFE0TmxRME56Z2dNelF4VmpNek9WRTBOemNnTXpNM0lEUTNOeUF6TXpaTU5EVTNJRE14T0ZFME16Y2dNekF3SURNNU9DQXlOalZVTXpJeUlERTVOa3d4TmpnZ05UZFJNVFkzSURVMklERTRPQ0ExTmxReU5UZ2dOVFpJTXpVNVVUUXlOaUExTmlBME5qTWdOVGhVTlRNM0lEWTVWRFU1TmlBNU4xUTJNemtnTVRRMlZEWTRNQ0F5TWpWUk5qZzJJREkwTXlBMk9Ea2dNalEyVkRjd01pQXlOVEJJTnpBMVVUY3lOaUF5TlRBZ056STJJREl6T1ZFM01qWWdNak00SURZNE15QXhNak5VTmpNNUlEVlJOak0zSURFZ05qRXdJREZSTlRjM0lEQWdNelE0SURCSU5qVmFJaTgrUEhCaGRHZ2dhV1E5SWsxS1dDMDFNaTFVUlZndFNTMHhSRFEwTlNJZ1pEMGlUVEl6TUNBMk16ZFJNakF6SURZek55QXhPVGdnTmpNNFZERTVNeUEyTkRsUk1Ua3pJRFkzTmlBeU1EUWdOamd5VVRJd05pQTJPRE1nTXpjNElEWTRNMUUxTlRBZ05qZ3lJRFUyTkNBMk9EQlJOakl3SURZM01pQTJOVGdnTmpVeVZEY3hNaUEyTURaVU56TXpJRFUyTTFRM016a2dOVEk1VVRjek9TQTBPRFFnTnpFd0lEUTBOVlEyTkRNZ016ZzFWRFUzTmlBek5URlVOVE00SURNek9FdzFORFVnTXpNelVUWXhNaUF5T1RVZ05qRXlJREl5TTFFMk1USWdNakV5SURZd055QXhOakpVTmpBeUlEZ3dWamN4VVRZd01pQTFNeUEyTURNZ05ETlVOakUwSURJMVZEWTBNQ0F4TmxFMk5qZ2dNVFlnTmpnMklETTRWRGN4TWlBNE5WRTNNVGNnT1RrZ056SXdJREV3TWxRM016VWdNVEExVVRjMU5TQXhNRFVnTnpVMUlEa3pVVGMxTlNBM05TQTNNekVnTXpaUk5qa3pJQzB5TVNBMk5ERWdMVEl4U0RZek1sRTFOekVnTFRJeElEVXpNU0EwVkRRNE55QTRNbEUwT0RjZ01UQTVJRFV3TWlBeE5qWlVOVEUzSURJek9WRTFNVGNnTWprd0lEUTNOQ0F6TVROUk5EVTVJRE15TUNBME5Ea2dNekl4VkRNM09DQXpNak5JTXpBNVRESTNOeUF4T1ROUk1qUTBJRFl4SURJME5DQTFPVkV5TkRRZ05UVWdNalExSURVMFZESTFNaUExTUZReU5qa2dORGhVTXpBeUlEUTJTRE16TTFFek16a2dNemdnTXpNNUlETTNWRE16TmlBeE9WRXpNeklnTmlBek1qWWdNRWd6TVRGUk1qYzFJRElnTVRnd0lESlJNVFEySURJZ01URTNJREpVTnpFZ01sUTFNQ0F4VVRNeklERWdNek1nTVRCUk16TWdNVElnTXpZZ01qUlJOREVnTkRNZ05EWWdORFZSTlRBZ05EWWdOakVnTkRaSU5qZFJPVFFnTkRZZ01USTNJRFE1VVRFME1TQTFNaUF4TkRZZ05qRlJNVFE1SURZMUlESXhPQ0F6TXpsVU1qZzNJRFl5T0ZFeU9EY2dOak0xSURJek1DQTJNemRhVFRZek1DQTFOVFJSTmpNd0lEVTROaUEyTURrZ05qQTRWRFV5TXlBMk16WlJOVEl4SURZek5pQTFNREFnTmpNMlZEUTJNaUEyTXpkSU5EUXdVVE01TXlBMk16Y2dNemcySURZeU4xRXpPRFVnTmpJMElETTFNaUEwT1RSVU16RTVJRE0yTVZFek1Ua2dNell3SURNNE9DQXpOakJSTkRZMklETTJNU0EwT1RJZ016WTNVVFUxTmlBek56Y2dOVGt5SURReU5sRTJNRGdnTkRRNUlEWXhPU0EwT0RaVU5qTXdJRFUxTkZvaUx6NDhjR0YwYUNCcFpEMGlUVXBZTFRVeUxWUkZXQzFKTFRGRU5EUTJJaUJrUFNKTk16QTRJREkwVVRNMk55QXlOQ0EwTVRZZ056WlVORFkySURFNU4xRTBOallnTWpZd0lEUXhOQ0F5T0RSUk16QTRJRE14TVNBeU56Z2dNekl4VkRJek5pQXpOREZSTVRjMklETTRNeUF4TnpZZ05EWXlVVEUzTmlBMU1qTWdNakE0SURVM00xUXlOek1nTmpRNFVUTXdNaUEyTnpNZ016UXpJRFk0T0ZRME1EY2dOekEwU0RReE9FZzBNalZSTlRJeElEY3dOQ0ExTmpRZ05qUXdVVFUyTlNBMk5EQWdOVGMzSURZMU0xUTJNRE1nTmpneVZEWXlNeUEzTURSUk5qSTBJRGN3TkNBMk1qY2dOekEwVkRZek1pQTNNRFZSTmpRMUlEY3dOU0EyTkRVZ05qazRWRFl4TnlBMU56ZFVOVGcxSURRMU9WUTFOamtnTkRVMlVUVTBPU0EwTlRZZ05UUTVJRFEyTlZFMU5Ea2dORGN4SURVMU1DQTBOelZSTlRVd0lEUTNPQ0ExTlRFZ05EazBWRFUxTXlBMU1qQlJOVFV6SURVMU5DQTFORFFnTlRjNVZEVXlOaUEyTVRaVU5UQXhJRFkwTVZFME5qVWdOall5SURReE9TQTJOakpSTXpZeUlEWTJNaUF6TVRNZ05qRTJWREkyTXlBMU1UQlJNall6SURRNE1DQXlOemdnTkRVNFZETXhPU0EwTWpkUk16SXpJRFF5TlNBek9Ea2dOREE0VkRRMU5pQXpPVEJSTkRrd0lETTNPU0ExTWpJZ016UXlWRFUxTkNBeU5ESlJOVFUwSURJeE5pQTFORFlnTVRnMlVUVTBNU0F4TmpRZ05USTRJREV6TjFRME9USWdOemhVTkRJMklERTRWRE16TWlBdE1qQlJNekl3SUMweU1pQXlPVGdnTFRJeVVURTVPU0F0TWpJZ01UUTBJRE16VERFek5DQTBORXd4TURZZ01UTlJPRE1nTFRFMElEYzRJQzB4T0ZRMk5TQXRNakpSTlRJZ0xUSXlJRFV5SUMweE5GRTFNaUF0TVRFZ01URXdJREl5TVZFeE1USWdNakkzSURFek1DQXlNamRJTVRRelVURTBPU0F5TWpFZ01UUTVJREl4TmxFeE5Ea2dNakUwSURFME9DQXlNRGRVTVRRMElERTRObFF4TkRJZ01UVXpVVEUwTkNBeE1UUWdNVFl3SURnM1ZESXdNeUEwTjFReU5UVWdNamxVTXpBNElESTBXaUl2UGp4d1lYUm9JR2xrUFNKTlNsZ3ROVE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XpRU0lnZUd4cGJtczZhSEpsWmowaUkwMUtXQzAxTWkxVVJWZ3RTUzB4UkRRelFTSXZQand2Wno0OFp5QmtZWFJoTFcxdGJDMXViMlJsUFNKdGJ5SWdkSEpoYm5ObWIzSnRQU0owY21GdWMyeGhkR1VvTVRBMk15NDRMREFwSWo0OGRYTmxJR1JoZEdFdFl6MGlNMFFpSUhoc2FXNXJPbWh5WldZOUlpTk5TbGd0TlRJdFZFVllMVTR0TTBRaUx6NDhMMmMrUEdjZ1pHRjBZUzF0Yld3dGJtOWtaVDBpYlc4aUlIUnlZVzV6Wm05eWJUMGlkSEpoYm5Oc1lYUmxLREl4TVRrdU5pd3dLU0krUEhWelpTQmtZWFJoTFdNOUlqSTRJaUI0YkdsdWF6cG9jbVZtUFNJalRVcFlMVFV5TFZSRldDMU9MVEk0SWk4K1BDOW5QanhuSUdSaGRHRXRiVzFzTFc1dlpHVTlJbTFwSWlCMGNtRnVjMlp2Y20wOUluUnlZVzV6YkdGMFpTZ3lOVEE0TGpZc01Da2lQangxYzJVZ1pHRjBZUzFqUFNJeFJEUTBPU0lnZUd4cGJtczZhSEpsWmowaUkwMUtXQzAxTWkxVVJWZ3RTUzB4UkRRME9TSXZQand2Wno0OFp5QmtZWFJoTFcxdGJDMXViMlJsUFNKdGJ5SWdkSEpoYm5ObWIzSnRQU0owY21GdWMyeGhkR1VvTXpJM055NDJMREFwSWo0OGRYTmxJR1JoZEdFdFl6MGlNa01pSUhoc2FXNXJPbWh5WldZOUlpTk5TbGd0TlRJdFZFVllMVTR0TWtNaUx6NDhMMmMrUEdjZ1pHRjBZUzF0Yld3dGJtOWtaVDBpYldraUlIUnlZVzV6Wm05eWJUMGlkSEpoYm5Oc1lYUmxLRE0zTWpJdU1pd3dLU0krUEhWelpTQmtZWFJoTFdNOUlqRkVOa1kwSWlCNGJHbHVhenBvY21WbVBTSWpUVXBZTFRVeUxWUkZXQzFKTFRGRU5rWTBJaTgrUEM5blBqeG5JR1JoZEdFdGJXMXNMVzV2WkdVOUltMXZJaUIwY21GdWMyWnZjbTA5SW5SeVlXNXpiR0YwWlNnME5USTRMaklzTUNraVBqeDFjMlVnWkdGMFlTMWpQU0l5UXlJZ2VHeHBibXM2YUhKbFpqMGlJMDFLV0MwMU1pMVVSVmd0VGkweVF5SXZQand2Wno0OFp5QmtZWFJoTFcxdGJDMXViMlJsUFNKdGFTSWdkSEpoYm5ObWIzSnRQU0owY21GdWMyeGhkR1VvTkRrM01pNDVMREFwSWo0OGRYTmxJR1JoZEdFdFl6MGlNVVEwTkRVaUlIaHNhVzVyT21oeVpXWTlJaU5OU2xndE5USXRWRVZZTFVrdE1VUTBORFVpTHo0OEwyYytQR2NnWkdGMFlTMXRiV3d0Ym05a1pUMGliVzhpSUhSeVlXNXpabTl5YlQwaWRISmhibk5zWVhSbEtEVTNNekV1T1N3d0tTSStQSFZ6WlNCa1lYUmhMV005SWpKRElpQjRiR2x1YXpwb2NtVm1QU0lqVFVwWUxUVXlMVlJGV0MxT0xUSkRJaTgrUEM5blBqeG5JR1JoZEdFdGJXMXNMVzV2WkdVOUltMXBJaUIwY21GdWMyWnZjbTA5SW5SeVlXNXpiR0YwWlNnMk1UYzJMallzTUNraVBqeDFjMlVnWkdGMFlTMWpQU0l4UkRRME5pSWdlR3hwYm1zNmFISmxaajBpSTAxS1dDMDFNaTFVUlZndFNTMHhSRFEwTmlJdlBqd3ZaejQ4WnlCa1lYUmhMVzF0YkMxdWIyUmxQU0p0YnlJZ2RISmhibk5tYjNKdFBTSjBjbUZ1YzJ4aGRHVW9Oamd5TVM0MkxEQXBJajQ4ZFhObElHUmhkR0V0WXowaU1qa2lJSGhzYVc1ck9taHlaV1k5SWlOTlNsZ3ROVEl0VkVWWUxVNHRNamtpTHo0OEwyYytQQzluUGp3dlp6NDhMM04yWno0PSIsCgkiUmVhbFZpZXdTaXplSnNvbiIgOiAie1wiaGVpZ2h0XCI6MzUxLFwid2lkdGhcIjoyNTM2fSIKfQo="/>
    </extobj>
    <extobj name="2384804F-3998-4D57-9195-F3826E402611-5">
      <extobjdata type="2384804F-3998-4D57-9195-F3826E402611" data="ewoJIkltZ1NldHRpbmdKc29uIiA6ICJ7XCJoZWlnaHRcIjoxMi40OTk5OTk5OTk5OTk5OTgsXCJ3aWR0aFwiOjUxLjc4NTcxNDI4NTcxNDI4fSIsCgkiTGF0ZXgiIDogIiAgICBTIOKGkiBcXHNwYWNlMSIsCgkiTGF0ZXhJbWdCYXNlNjQiIDogIlBITjJaeUI0Yld4dWN6MGlhSFIwY0RvdkwzZDNkeTUzTXk1dmNtY3ZNakF3TUM5emRtY2lJSGRwWkhSb1BTSTJMalkzTldWNElpQm9aV2xuYUhROUlqRXVOalExWlhnaUlISnZiR1U5SW1sdFp5SWdabTlqZFhOaFlteGxQU0ptWVd4elpTSWdkbWxsZDBKdmVEMGlNQ0F0TnpBMUlESTVOVEF1TmlBM01qY2lJSGh0Ykc1ek9uaHNhVzVyUFNKb2RIUndPaTh2ZDNkM0xuY3pMbTl5Wnk4eE9UazVMM2hzYVc1cklpQmhjbWxoTFdocFpHUmxiajBpZEhKMVpTSWdjM1I1YkdVOUluWmxjblJwWTJGc0xXRnNhV2R1T2lBdE1DNHdOV1Y0T3lCdFlYZ3RkMmxrZEdnNklEazRKVHNpUGp4a1pXWnpQanh3WVhSb0lHbGtQU0pOU2xndE1UVXRWRVZZTFVrdE1VUTBORFlpSUdROUlrMHpNRGdnTWpSUk16WTNJREkwSURReE5pQTNObFEwTmpZZ01UazNVVFEyTmlBeU5qQWdOREUwSURJNE5GRXpNRGdnTXpFeElESTNPQ0F6TWpGVU1qTTJJRE0wTVZFeE56WWdNemd6SURFM05pQTBOakpSTVRjMklEVXlNeUF5TURnZ05UY3pWREkzTXlBMk5EaFJNekF5SURZM015QXpORE1nTmpnNFZEUXdOeUEzTURSSU5ERTRTRFF5TlZFMU1qRWdOekEwSURVMk5DQTJOREJSTlRZMUlEWTBNQ0ExTnpjZ05qVXpWRFl3TXlBMk9ESlVOakl6SURjd05GRTJNalFnTnpBMElEWXlOeUEzTURSVU5qTXlJRGN3TlZFMk5EVWdOekExSURZME5TQTJPVGhVTmpFM0lEVTNOMVExT0RVZ05EVTVWRFUyT1NBME5UWlJOVFE1SURRMU5pQTFORGtnTkRZMVVUVTBPU0EwTnpFZ05UVXdJRFEzTlZFMU5UQWdORGM0SURVMU1TQTBPVFJVTlRVeklEVXlNRkUxTlRNZ05UVTBJRFUwTkNBMU56bFVOVEkySURZeE5sUTFNREVnTmpReFVUUTJOU0EyTmpJZ05ERTVJRFkyTWxFek5qSWdOall5SURNeE15QTJNVFpVTWpZeklEVXhNRkV5TmpNZ05EZ3dJREkzT0NBME5UaFVNekU1SURReU4xRXpNak1nTkRJMUlETTRPU0EwTURoVU5EVTJJRE01TUZFME9UQWdNemM1SURVeU1pQXpOREpVTlRVMElESTBNbEUxTlRRZ01qRTJJRFUwTmlBeE9EWlJOVFF4SURFMk5DQTFNamdnTVRNM1ZEUTVNaUEzT0ZRME1qWWdNVGhVTXpNeUlDMHlNRkV6TWpBZ0xUSXlJREk1T0NBdE1qSlJNVGs1SUMweU1pQXhORFFnTXpOTU1UTTBJRFEwVERFd05pQXhNMUU0TXlBdE1UUWdOemdnTFRFNFZEWTFJQzB5TWxFMU1pQXRNaklnTlRJZ0xURTBVVFV5SUMweE1TQXhNVEFnTWpJeFVURXhNaUF5TWpjZ01UTXdJREl5TjBneE5ETlJNVFE1SURJeU1TQXhORGtnTWpFMlVURTBPU0F5TVRRZ01UUTRJREl3TjFReE5EUWdNVGcyVkRFME1pQXhOVE5STVRRMElERXhOQ0F4TmpBZ09EZFVNakF6SURRM1ZESTFOU0F5T1ZRek1EZ2dNalJhSWk4K1BIQmhkR2dnYVdROUlrMUtXQzB4TlMxVVJWZ3RUaTB5TVRreUlpQmtQU0pOTlRZZ01qTTNWRFUySURJMU1GUTNNQ0F5TnpCSU9ETTFVVGN4T1NBek5UY2dOamt5SURRNU0xRTJPVElnTkRrMElEWTVNaUEwT1RaVU5qa3hJRFE1T1ZFMk9URWdOVEV4SURjd09DQTFNVEZJTnpFeFVUY3lNQ0ExTVRFZ056SXpJRFV4TUZRM01qa2dOVEEyVkRjek1pQTBPVGRVTnpNMUlEUTRNVlEzTkRNZ05EVTJVVGMyTlNBek9Ea2dPREUySURNek5sUTVNelVnTWpZeFVUazBOQ0F5TlRnZ09UUTBJREkxTUZFNU5EUWdNalEwSURrek9TQXlOREZVT1RFMUlESXpNVlE0TnpjZ01qRXlVVGd6TmlBeE9EWWdPREEySURFMU1sUTNOakVnT0RWVU56UXdJRE0xVkRjek1pQTBVVGN6TUNBdE5pQTNNamNnTFRoVU56RXhJQzB4TVZFMk9URWdMVEV4SURZNU1TQXdVVFk1TVNBM0lEWTVOaUF5TlZFM01qZ2dNVFV4SURnek5TQXlNekJJTnpCUk5UWWdNak0zSURVMklESTFNRm9pTHo0OGNHRjBhQ0JwWkQwaVRVcFlMVEUxTFZSRldDMU9MVUV3SWlCa1BTSWlMejQ4Y0dGMGFDQnBaRDBpVFVwWUxURTFMVlJGV0MxT0xUTXhJaUJrUFNKTk1qRXpJRFUzT0V3eU1EQWdOVGN6VVRFNE5pQTFOamdnTVRZd0lEVTJNMVF4TURJZ05UVTJTRGd6VmpZd01rZ3hNREpSTVRRNUlEWXdOQ0F4T0RrZ05qRTNWREkwTlNBMk5ERlVNamN6SURZMk0xRXlOelVnTmpZMklESTROU0EyTmpaUk1qazBJRFkyTmlBek1ESWdOall3VmpNMk1Vd3pNRE1nTmpGUk16RXdJRFUwSURNeE5TQTFNbFF6TXprZ05EaFVOREF4SURRMlNEUXlOMVl3U0RReE5sRXpPVFVnTXlBeU5UY2dNMUV4TWpFZ015QXhNREFnTUVnNE9GWTBOa2d4TVRSUk1UTTJJRFEySURFMU1pQTBObFF4TnpjZ05EZFVNVGt6SURVd1ZESXdNU0ExTWxReU1EY2dOVGRVTWpFeklEWXhWalUzT0ZvaUx6NDhMMlJsWm5NK1BHY2djM1J5YjJ0bFBTSmpkWEp5Wlc1MFEyOXNiM0lpSUdacGJHdzlJbU4xY25KbGJuUkRiMnh2Y2lJZ2MzUnliMnRsTFhkcFpIUm9QU0l3SWlCMGNtRnVjMlp2Y20wOUluTmpZV3hsS0RFc0xURXBJajQ4WnlCa1lYUmhMVzF0YkMxdWIyUmxQU0p0WVhSb0lqNDhaeUJrWVhSaExXMXRiQzF1YjJSbFBTSnRhU0krUEhWelpTQmtZWFJoTFdNOUlqRkVORFEySWlCNGJHbHVhenBvY21WbVBTSWpUVXBZTFRFMUxWUkZXQzFKTFRGRU5EUTJJaTgrUEM5blBqeG5JR1JoZEdFdGJXMXNMVzV2WkdVOUltMXZJaUIwY21GdWMyWnZjbTA5SW5SeVlXNXpiR0YwWlNnNU1qSXVPQ3d3S1NJK1BIVnpaU0JrWVhSaExXTTlJakl4T1RJaUlIaHNhVzVyT21oeVpXWTlJaU5OU2xndE1UVXRWRVZZTFU0dE1qRTVNaUl2UGp3dlp6NDhaeUJrWVhSaExXMXRiQzF1YjJSbFBTSnRkR1Y0ZENJZ2RISmhibk5tYjNKdFBTSjBjbUZ1YzJ4aGRHVW9Nakl3TUM0MkxEQXBJajQ4ZFhObElHUmhkR0V0WXowaVFUQWlJSGhzYVc1ck9taHlaV1k5SWlOTlNsZ3RNVFV0VkVWWUxVNHRRVEFpTHo0OEwyYytQR2NnWkdGMFlTMXRiV3d0Ym05a1pUMGliVzRpSUhSeVlXNXpabTl5YlQwaWRISmhibk5zWVhSbEtESTBOVEF1Tml3d0tTSStQSFZ6WlNCa1lYUmhMV005SWpNeElpQjRiR2x1YXpwb2NtVm1QU0lqVFVwWUxURTFMVlJGV0MxT0xUTXhJaTgrUEM5blBqd3ZaejQ4TDJjK1BDOXpkbWMrIiwKCSJSZWFsVmlld1NpemVKc29uIiA6ICJ7XCJoZWlnaHRcIjoyNTAsXCJ3aWR0aFwiOjEwMzUuNzE0MjYzOTE2MDE1Nn0iCn0K"/>
    </extobj>
    <extobj name="2384804F-3998-4D57-9195-F3826E402611-6">
      <extobjdata type="2384804F-3998-4D57-9195-F3826E402611" data="ewoJIkltZ1NldHRpbmdKc29uIiA6ICJ7XCJoZWlnaHRcIjoxMi40OTk5OTk5OTk5OTk5OTgsXCJ3aWR0aFwiOjQ4LjIxNDI4NTcxNDI4NTcxfSIsCgkiTGF0ZXgiIDogIiAgICBTIOKGkiBhIiwKCSJMYXRleEltZ0Jhc2U2NCIgOiAiUEhOMlp5QjRiV3h1Y3owaWFIUjBjRG92TDNkM2R5NTNNeTV2Y21jdk1qQXdNQzl6ZG1jaUlIZHBaSFJvUFNJMkxqRTNOV1Y0SWlCb1pXbG5hSFE5SWpFdU5qUTFaWGdpSUhKdmJHVTlJbWx0WnlJZ1ptOWpkWE5oWW14bFBTSm1ZV3h6WlNJZ2RtbGxkMEp2ZUQwaU1DQXROekExSURJM01qa3VOaUEzTWpjaUlIaHRiRzV6T25oc2FXNXJQU0pvZEhSd09pOHZkM2QzTG5jekxtOXlaeTh4T1RrNUwzaHNhVzVySWlCaGNtbGhMV2hwWkdSbGJqMGlkSEoxWlNJZ2MzUjViR1U5SW5abGNuUnBZMkZzTFdGc2FXZHVPaUF0TUM0d05XVjRPeUJ0WVhndGQybGtkR2c2SURrNEpUc2lQanhrWldaelBqeHdZWFJvSUdsa1BTSk5TbGd0TWkxVVJWZ3RTUzB4UkRRME5pSWdaRDBpVFRNd09DQXlORkV6TmpjZ01qUWdOREUySURjMlZEUTJOaUF4T1RkUk5EWTJJREkyTUNBME1UUWdNamcwVVRNd09DQXpNVEVnTWpjNElETXlNVlF5TXpZZ016UXhVVEUzTmlBek9ETWdNVGMySURRMk1sRXhOellnTlRJeklESXdPQ0ExTnpOVU1qY3pJRFkwT0ZFek1ESWdOamN6SURNME15QTJPRGhVTkRBM0lEY3dORWcwTVRoSU5ESTFVVFV5TVNBM01EUWdOVFkwSURZME1GRTFOalVnTmpRd0lEVTNOeUEyTlROVU5qQXpJRFk0TWxRMk1qTWdOekEwVVRZeU5DQTNNRFFnTmpJM0lEY3dORlEyTXpJZ056QTFVVFkwTlNBM01EVWdOalExSURZNU9GUTJNVGNnTlRjM1ZEVTROU0EwTlRsVU5UWTVJRFExTmxFMU5Ea2dORFUySURVME9TQTBOalZSTlRRNUlEUTNNU0ExTlRBZ05EYzFVVFUxTUNBME56Z2dOVFV4SURRNU5GUTFOVE1nTlRJd1VUVTFNeUExTlRRZ05UUTBJRFUzT1ZRMU1qWWdOakUyVkRVd01TQTJOREZSTkRZMUlEWTJNaUEwTVRrZ05qWXlVVE0yTWlBMk5qSWdNekV6SURZeE5sUXlOak1nTlRFd1VUSTJNeUEwT0RBZ01qYzRJRFExT0ZRek1Ua2dOREkzVVRNeU15QTBNalVnTXpnNUlEUXdPRlEwTlRZZ016a3dVVFE1TUNBek56a2dOVEl5SURNME1sUTFOVFFnTWpReVVUVTFOQ0F5TVRZZ05UUTJJREU0TmxFMU5ERWdNVFkwSURVeU9DQXhNemRVTkRreUlEYzRWRFF5TmlBeE9GUXpNeklnTFRJd1VUTXlNQ0F0TWpJZ01qazRJQzB5TWxFeE9Ua2dMVEl5SURFME5DQXpNMHd4TXpRZ05EUk1NVEEySURFelVUZ3pJQzB4TkNBM09DQXRNVGhVTmpVZ0xUSXlVVFV5SUMweU1pQTFNaUF0TVRSUk5USWdMVEV4SURFeE1DQXlNakZSTVRFeUlESXlOeUF4TXpBZ01qSTNTREUwTTFFeE5Ea2dNakl4SURFME9TQXlNVFpSTVRRNUlESXhOQ0F4TkRnZ01qQTNWREUwTkNBeE9EWlVNVFF5SURFMU0xRXhORFFnTVRFMElERTJNQ0E0TjFReU1ETWdORGRVTWpVMUlESTVWRE13T0NBeU5Gb2lMejQ4Y0dGMGFDQnBaRDBpVFVwWUxUSXRWRVZZTFU0dE1qRTVNaUlnWkQwaVRUVTJJREl6TjFRMU5pQXlOVEJVTnpBZ01qY3dTRGd6TlZFM01Ua2dNelUzSURZNU1pQTBPVE5STmpreUlEUTVOQ0EyT1RJZ05EazJWRFk1TVNBME9UbFJOamt4SURVeE1TQTNNRGdnTlRFeFNEY3hNVkUzTWpBZ05URXhJRGN5TXlBMU1UQlVOekk1SURVd05sUTNNeklnTkRrM1ZEY3pOU0EwT0RGVU56UXpJRFExTmxFM05qVWdNemc1SURneE5pQXpNelpVT1RNMUlESTJNVkU1TkRRZ01qVTRJRGswTkNBeU5UQlJPVFEwSURJME5DQTVNemtnTWpReFZEa3hOU0F5TXpGVU9EYzNJREl4TWxFNE16WWdNVGcySURnd05pQXhOVEpVTnpZeElEZzFWRGMwTUNBek5WUTNNeklnTkZFM016QWdMVFlnTnpJM0lDMDRWRGN4TVNBdE1URlJOamt4SUMweE1TQTJPVEVnTUZFMk9URWdOeUEyT1RZZ01qVlJOekk0SURFMU1TQTRNelVnTWpNd1NEY3dVVFUySURJek55QTFOaUF5TlRCYUlpOCtQSEJoZEdnZ2FXUTlJazFLV0MweU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5EWWlJSGhzYVc1ck9taHlaV1k5SWlOTlNsZ3RNaTFVUlZndFNTMHhSRFEwTmlJdlBqd3ZaejQ4WnlCa1lYUmhMVzF0YkMxdWIyUmxQU0p0YnlJZ2RISmhibk5tYjNKdFBTSjBjbUZ1YzJ4aGRHVW9PVEl5TGpnc01Da2lQangxYzJVZ1pHRjBZUzFqUFNJeU1Ua3lJaUI0YkdsdWF6cG9jbVZtUFNJalRVcFlMVEl0VkVWWUxVNHRNakU1TWlJdlBqd3ZaejQ4WnlCa1lYUmhMVzF0YkMxdWIyUmxQU0p0YVNJZ2RISmhibk5tYjNKdFBTSjBjbUZ1YzJ4aGRHVW9Nakl3TUM0MkxEQXBJajQ4ZFhObElHUmhkR0V0WXowaU1VUTBORVVpSUhoc2FXNXJPbWh5WldZOUlpTk5TbGd0TWkxVVJWZ3RTUzB4UkRRMFJTSXZQand2Wno0OEwyYytQQzluUGp3dmMzWm5QZz09IiwKCSJSZWFsVmlld1NpemVKc29uIiA6ICJ7XCJoZWlnaHRcIjoyNTAsXCJ3aWR0aFwiOjk2NC4yODU3MzYwODM5ODQ0fSIKfQo="/>
    </extobj>
    <extobj name="2384804F-3998-4D57-9195-F3826E402611-7">
      <extobjdata type="2384804F-3998-4D57-9195-F3826E402611" data="ewoJIkltZ1NldHRpbmdKc29uIiA6ICJ7XCJoZWlnaHRcIjoxNC4yODU3MTQyODU3MTQyODUsXCJ3aWR0aFwiOjE3Ljg1NzE0Mjg1NzE0Mjg1NH0iLAoJIkxhdGV4IiA6ICJUXzEiLAoJIkxhdGV4SW1nQmFzZTY0IiA6ICJQSE4yWnlCNGJXeHVjejBpYUhSMGNEb3ZMM2QzZHk1M015NXZjbWN2TWpBd01DOXpkbWNpSUhkcFpIUm9QU0l5TGpNd09XVjRJaUJvWldsbmFIUTlJakV1T0RjeFpYZ2lJSEp2YkdVOUltbHRaeUlnWm05amRYTmhZbXhsUFNKbVlXeHpaU0lnZG1sbGQwSnZlRDBpTUNBdE5qYzNJREV3TWpBdU5pQTRNamNpSUhodGJHNXpPbmhzYVc1clBTSm9kSFJ3T2k4dmQzZDNMbmN6TG05eVp5OHhPVGs1TDNoc2FXNXJJaUJoY21saExXaHBaR1JsYmowaWRISjFaU0lnYzNSNWJHVTlJblpsY25ScFkyRnNMV0ZzYVdkdU9pQXRNQzR6TXpsbGVEc2diV0Y0TFhkcFpIUm9PaUE1T0NVN0lqNDhaR1ZtY3o0OGNHRjBhQ0JwWkQwaVRVcFlMVFV0VkVWWUxVa3RNVVEwTkRjaUlHUTlJazAwTUNBME16ZFJNakVnTkRNM0lESXhJRFEwTlZFeU1TQTBOVEFnTXpjZ05UQXhWRGN4SURZd01rdzRPQ0EyTlRGUk9UTWdOalk1SURFd01TQTJOemRJTlRZNVNEWTFPVkUyT1RFZ05qYzNJRFk1TnlBMk56WlVOekEwSURZMk4xRTNNRFFnTmpZeElEWTROeUExTlROVU5qWTRJRFEwTkZFMk5qZ2dORE0zSURZME9TQTBNemRSTmpRd0lEUXpOeUEyTXpjZ05ETTNWRFl6TVNBME5ESk1Oakk1SURRME5WRTJNamtnTkRVeElEWXpOU0EwT1RCVU5qUXhJRFUxTVZFMk5ERWdOVGcySURZeU9DQTJNRFJVTlRjeklEWXlPVkUxTmpnZ05qTXdJRFV4TlNBMk16RlJORFk1SURZek1TQTBOVGNnTmpNd1ZEUXpPU0EyTWpKUk5ETTRJRFl5TVNBek5qZ2dNelF6VkRJNU9DQTJNRkV5T1RnZ05EZ2dNemcySURRMlVUUXhPQ0EwTmlBME1qY2dORFZVTkRNMklETTJVVFF6TmlBek1TQTBNek1nTWpKUk5ESTVJRFFnTkRJMElERk1OREl5SURCUk5ERTVJREFnTkRFMUlEQlJOREV3SURBZ016WXpJREZVTWpJNElESlJPVGtnTWlBMk5DQXdTRFE1VVRReklEWWdORE1nT1ZRME5TQXlOMUUwT1NBME1DQTFOU0EwTmtnNE0wZzVORkV4TnpRZ05EWWdNVGc1SURVMVVURTVNQ0ExTmlBeE9URWdOVFpSTVRrMklEVTVJREl3TVNBM05sUXlOREVnTWpNelVUSTFPQ0F6TURFZ01qWTVJRE0wTkZFek16a2dOakU1SURNek9TQTJNalZSTXpNNUlEWXpNQ0F6TVRBZ05qTXdTREkzT1ZFeU1USWdOak13SURFNU1TQTJNalJSTVRRMklEWXhOQ0F4TWpFZ05UZ3pWRFkzSURRMk4xRTJNQ0EwTkRVZ05UY2dORFF4VkRReklEUXpOMGcwTUZvaUx6NDhjR0YwYUNCcFpEMGlUVXBZTFRVdFZFVllMVTR0TXpFaUlHUTlJazB5TVRNZ05UYzRUREl3TUNBMU56TlJNVGcySURVMk9DQXhOakFnTlRZelZERXdNaUExTlRaSU9ETldOakF5U0RFd01sRXhORGtnTmpBMElERTRPU0EyTVRkVU1qUTFJRFkwTVZReU56TWdOall6VVRJM05TQTJOallnTWpnMUlEWTJObEV5T1RRZ05qWTJJRE13TWlBMk5qQldNell4VERNd015QTJNVkV6TVRBZ05UUWdNekUxSURVeVZETXpPU0EwT0ZRME1ERWdORFpJTkRJM1ZqQklOREUyVVRNNU5TQXpJREkxTnlBelVURXlNU0F6SURFd01DQXdTRGc0VmpRMlNERXhORkV4TXpZZ05EWWdNVFV5SURRMlZERTNOeUEwTjFReE9UTWdOVEJVTWpBeElEVXlWREl3TnlBMU4xUXlNVE1nTmpGV05UYzR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wTkRjaUlIaHNhVzVyT21oeVpXWTlJaU5OU2xndE5TMVVSVmd0U1MweFJEUTBOeUl2UGp3dlp6NDhaeUJrWVhSaExXMXRiQzF1YjJSbFBTSnRiaUlnZEhKaGJuTm1iM0p0UFNKMGNtRnVjMnhoZEdVb05qRTNMQzB4TlRBcElITmpZV3hsS0RBdU56QTNLU0krUEhWelpTQmtZWFJoTFdNOUlqTXhJaUI0YkdsdWF6cG9jbVZtUFNJalRVcFlMVFV0VkVWWUxVNHRNekVpTHo0OEwyYytQQzluUGp3dlp6NDhMMmMrUEM5emRtYysiLAoJIlJlYWxWaWV3U2l6ZUpzb24iIDogIntcImhlaWdodFwiOjI4OSxcIndpZHRoXCI6MzU3fSIKfQo="/>
    </extobj>
    <extobj name="2384804F-3998-4D57-9195-F3826E402611-8">
      <extobjdata type="2384804F-3998-4D57-9195-F3826E402611" data="ewoJIkltZ1NldHRpbmdKc29uIiA6ICJ7XCJoZWlnaHRcIjoxNC4yODU3MTQyODU3MTQyODUsXCJ3aWR0aFwiOjE3Ljg1NzE0Mjg1NzE0Mjg1NH0iLAoJIkxhdGV4IiA6ICJUXzIiLAoJIkxhdGV4SW1nQmFzZTY0IiA6ICJQSE4yWnlCNGJXeHVjejBpYUhSMGNEb3ZMM2QzZHk1M015NXZjbWN2TWpBd01DOXpkbWNpSUhkcFpIUm9QU0l5TGpNd09XVjRJaUJvWldsbmFIUTlJakV1T0RjeFpYZ2lJSEp2YkdVOUltbHRaeUlnWm05amRYTmhZbXhsUFNKbVlXeHpaU0lnZG1sbGQwSnZlRDBpTUNBdE5qYzNJREV3TWpBdU5pQTRNamNpSUhodGJHNXpPbmhzYVc1clBTSm9kSFJ3T2k4dmQzZDNMbmN6TG05eVp5OHhPVGs1TDNoc2FXNXJJaUJoY21saExXaHBaR1JsYmowaWRISjFaU0lnYzNSNWJHVTlJblpsY25ScFkyRnNMV0ZzYVdkdU9pQXRNQzR6TXpsbGVEc2diV0Y0TFhkcFpIUm9PaUE1T0NVN0lqNDhaR1ZtY3o0OGNHRjBhQ0JwWkQwaVRVcFlMVEl0VkVWWUxVa3RNVVEwTkRjaUlHUTlJazAwTUNBME16ZFJNakVnTkRNM0lESXhJRFEwTlZFeU1TQTBOVEFnTXpjZ05UQXhWRGN4SURZd01rdzRPQ0EyTlRGUk9UTWdOalk1SURFd01TQTJOemRJTlRZNVNEWTFPVkUyT1RFZ05qYzNJRFk1TnlBMk56WlVOekEwSURZMk4xRTNNRFFnTmpZeElEWTROeUExTlROVU5qWTRJRFEwTkZFMk5qZ2dORE0zSURZME9TQTBNemRSTmpRd0lEUXpOeUEyTXpjZ05ETTNWRFl6TVNBME5ESk1Oakk1SURRME5WRTJNamtnTkRVeElEWXpOU0EwT1RCVU5qUXhJRFUxTVZFMk5ERWdOVGcySURZeU9DQTJNRFJVTlRjeklEWXlPVkUxTmpnZ05qTXdJRFV4TlNBMk16RlJORFk1SURZek1TQTBOVGNnTmpNd1ZEUXpPU0EyTWpKUk5ETTRJRFl5TVNBek5qZ2dNelF6VkRJNU9DQTJNRkV5T1RnZ05EZ2dNemcySURRMlVUUXhPQ0EwTmlBME1qY2dORFZVTkRNMklETTJVVFF6TmlBek1TQTBNek1nTWpKUk5ESTVJRFFnTkRJMElERk1OREl5SURCUk5ERTVJREFnTkRFMUlEQlJOREV3SURBZ016WXpJREZVTWpJNElESlJPVGtnTWlBMk5DQXdTRFE1VVRReklEWWdORE1nT1ZRME5TQXlOMUUwT1NBME1DQTFOU0EwTmtnNE0wZzVORkV4TnpRZ05EWWdNVGc1SURVMVVURTVNQ0ExTmlBeE9URWdOVFpSTVRrMklEVTVJREl3TVNBM05sUXlOREVnTWpNelVUSTFPQ0F6TURFZ01qWTVJRE0wTkZFek16a2dOakU1SURNek9TQTJNalZSTXpNNUlEWXpNQ0F6TVRBZ05qTXdTREkzT1ZFeU1USWdOak13SURFNU1TQTJNalJSTVRRMklEWXhOQ0F4TWpFZ05UZ3pWRFkzSURRMk4xRTJNQ0EwTkRVZ05UY2dORFF4VkRReklEUXpOMGcwTUZvaUx6NDhjR0YwYUNCcFpEMGlUVXBZTFRJdFZFVllMVTR0TXpJaUlHUTlJazB4TURrZ05ESTVVVGd5SURReU9TQTJOaUEwTkRkVU5UQWdORGt4VVRVd0lEVTJNaUF4TURNZ05qRTBWREl6TlNBMk5qWlJNekkySURZMk5pQXpPRGNnTmpFd1ZEUTBPU0EwTmpWUk5EUTVJRFF5TWlBME1qa2dNemd6VkRNNE1TQXpNVFZVTXpBeElESTBNVkV5TmpVZ01qRXdJREl3TVNBeE5EbE1NVFF5SURrelRESXhPQ0E1TWxFek56VWdPVElnTXpnMUlEazNVVE01TWlBNU9TQTBNRGtnTVRnMlZqRTRPVWcwTkRsV01UZzJVVFEwT0NBeE9ETWdORE0ySURrMVZEUXlNU0F6VmpCSU5UQldNVGxXTXpGUk5UQWdNemdnTlRZZ05EWlVPRFlnT0RGUk1URTFJREV4TXlBeE16WWdNVE0zVVRFME5TQXhORGNnTVRjd0lERTNORlF5TURRZ01qRXhWREl6TXlBeU5EUlVNall4SURJM09GUXlPRFFnTXpBNFZETXdOU0F6TkRCVU16SXdJRE0yT1ZRek16TWdOREF4VkRNME1DQTBNekZVTXpReklEUTJORkV6TkRNZ05USTNJRE13T1NBMU56TlVNakV5SURZeE9WRXhOemtnTmpFNUlERTFOQ0EyTURKVU1URTVJRFUyT1ZReE1Ea2dOVFV3VVRFd09TQTFORGtnTVRFMElEVTBPVkV4TXpJZ05UUTVJREUxTVNBMU16VlVNVGN3SURRNE9WRXhOekFnTkRZMElERTFOQ0EwTkRkVU1UQTVJRFF5T1Z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EUTNJaUI0YkdsdWF6cG9jbVZtUFNJalRVcFlMVEl0VkVWWUxVa3RNVVEwTkRjaUx6NDhMMmMrUEdjZ1pHRjBZUzF0Yld3dGJtOWtaVDBpYlc0aUlIUnlZVzV6Wm05eWJUMGlkSEpoYm5Oc1lYUmxLRFl4Tnl3dE1UVXdLU0J6WTJGc1pTZ3dMamN3TnlraVBqeDFjMlVnWkdGMFlTMWpQU0l6TWlJZ2VHeHBibXM2YUhKbFpqMGlJMDFLV0MweUxWUkZXQzFPTFRNeUlpOCtQQzluUGp3dlp6NDhMMmMrUEM5blBqd3ZjM1puUGc9PSIsCgkiUmVhbFZpZXdTaXplSnNvbiIgOiAie1wiaGVpZ2h0XCI6Mjg1LjcxNDI4Mjk4OTUwMTk1LFwid2lkdGhcIjozNTcuMTQyODY4MDQxOTkyMn0iCn0K"/>
    </extobj>
    <extobj name="2384804F-3998-4D57-9195-F3826E402611-9">
      <extobjdata type="2384804F-3998-4D57-9195-F3826E402611" data="ewoJIkltZ1NldHRpbmdKc29uIiA6ICJ7XCJoZWlnaHRcIjoxNy44NTcxNDI4NTcxNDI4NTQsXCJ3aWR0aFwiOjExMy4zOTI4NTcxNDI4NTcxNH0iLAoJIkxhdGV4IiA6ICJQKFRfMSkgPSBQKFRfMikiLAoJIkxhdGV4SW1nQmFzZTY0IiA6ICJQSE4yWnlCNGJXeHVjejBpYUhSMGNEb3ZMM2QzZHk1M015NXZjbWN2TWpBd01DOXpkbWNpSUhkcFpIUm9QU0l4TkM0MU5UUmxlQ0lnYUdWcFoyaDBQU0l5TGpJMk1tVjRJaUJ5YjJ4bFBTSnBiV2NpSUdadlkzVnpZV0pzWlQwaVptRnNjMlVpSUhacFpYZENiM2c5SWpBZ0xUYzFNQ0EyTkRNeUxqY2dNVEF3TUNJZ2VHMXNibk02ZUd4cGJtczlJbWgwZEhBNkx5OTNkM2N1ZHpNdWIzSm5MekU1T1RrdmVHeHBibXNpSUdGeWFXRXRhR2xrWkdWdVBTSjBjblZsSWlCemRIbHNaVDBpZG1WeWRHbGpZV3d0WVd4cFoyNDZJQzB3TGpVMk5tVjRPeUJ0WVhndGQybGtkR2c2SURrNEpUc2lQanhrWldaelBqeHdZWFJvSUdsa1BTSk5TbGd0TWpZdFZFVllMVWt0TVVRME5ETWlJR1E5SWsweU9EY2dOakk0VVRJNE55QTJNelVnTWpNd0lEWXpOMUV5TURZZ05qTTNJREU1T1NBMk16aFVNVGt5SURZME9GRXhPVElnTmpRNUlERTVOQ0EyTlRsUk1qQXdJRFkzT1NBeU1ETWdOamd4VkRNNU55QTJPRE5STlRnM0lEWTRNaUEyTURBZ05qZ3dVVFkyTkNBMk5qa2dOekEzSURZek1WUTNOVEVnTlRNd1VUYzFNU0EwTlRNZ05qZzFJRE00T1ZFMk1UWWdNekl4SURVd055QXpNRE5STlRBd0lETXdNaUEwTURJZ016QXhTRE13TjB3eU56Y2dNVGd5VVRJME55QTJOaUF5TkRjZ05UbFJNalEzSURVMUlESTBPQ0ExTkZReU5UVWdOVEJVTWpjeUlEUTRWRE13TlNBME5rZ3pNelpSTXpReUlETTNJRE0wTWlBek5WRXpORElnTVRrZ016TTFJRFZSTXpNd0lEQWdNekU1SURCUk16RTJJREFnTWpneUlERlVNVGd5SURKUk1USXdJRElnT0RjZ01sUTFNU0F4VVRNeklERWdNek1nTVRGUk16TWdNVE1nTXpZZ01qVlJOREFnTkRFZ05EUWdORE5VTmpjZ05EWlJPVFFnTkRZZ01USTNJRFE1VVRFME1TQTFNaUF4TkRZZ05qRlJNVFE1SURZMUlESXhPQ0F6TXpsVU1qZzNJRFl5T0ZwTk5qUTFJRFUxTkZFMk5EVWdOVFkzSURZME15QTFOelZVTmpNMElEVTVOMVEyTURrZ05qRTVWRFUyTUNBMk16VlJOVFV6SURZek5pQTBPREFnTmpNM1VUUTJNeUEyTXpjZ05EUTFJRFl6TjFRME1UWWdOak0yVkRRd05DQTJNelpSTXpreElEWXpOU0F6T0RZZ05qSTNVVE00TkNBMk1qRWdNelkzSURVMU1GUXpNeklnTkRFeVZETXhOQ0F6TkRSUk16RTBJRE0wTWlBek9UVWdNelF5U0RRd04wZzBNekJSTlRReUlETTBNaUExT1RBZ016a3lVVFl4TnlBME1Ua2dOak14SURRM01WUTJORFVnTlRVMFdpSXZQanh3WVhSb0lHbGtQU0pOU2xndE1qW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JMk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hCaGRHZ2dhV1E5SWsxS1dDMHlOaTFVUlZndFRpMHpNU0lnWkQwaVRUSXhNeUExTnpoTU1qQXdJRFUzTTFFeE9EWWdOVFk0SURFMk1DQTFOak5VTVRBeUlEVTFOa2c0TTFZMk1ESklNVEF5VVRFME9TQTJNRFFnTVRnNUlEWXhOMVF5TkRVZ05qUXhWREkzTXlBMk5qTlJNamMxSURZMk5pQXlPRFVnTmpZMlVUSTVOQ0EyTmpZZ016QXlJRFkyTUZZek5qRk1NekF6SURZeFVUTXhNQ0ExTkNBek1UVWdOVEpVTXpNNUlEUTRWRFF3TVNBME5rZzBNamRXTUVnME1UWlJNemsxSURNZ01qVTNJRE5STVRJeElETWdNVEF3SURCSU9EaFdORFpJTVRFMFVURXpOaUEwTmlBeE5USWdORFpVTVRjM0lEUTNWREU1TXlBMU1GUXlNREVnTlRKVU1qQTNJRFUzVkRJeE15QTJNVlkxTnpoYUlpOCtQSEJoZEdnZ2FXUTlJazFLV0MweU5p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Y0dGMGFDQnBaRDBpVFVwWUxUSTJ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ll0VkVWWUxVNHRNeklpSUdROUlrMHhNRGtnTkRJNVVUZ3lJRFF5T1NBMk5pQTBORGRVTlRBZ05Ea3hVVFV3SURVMk1pQXhNRE1nTmpFMFZESXpOU0EyTmpaUk16STJJRFkyTmlBek9EY2dOakV3VkRRME9TQTBOalZSTkRRNUlEUXlNaUEwTWprZ016Z3pWRE00TVNBek1UVlVNekF4SURJME1WRXlOalVnTWpFd0lESXdNU0F4TkRsTU1UUXlJRGt6VERJeE9DQTVNbEV6TnpVZ09USWdNemcxSURrM1VUTTVNaUE1T1NBME1Ea2dNVGcyVmpFNE9VZzBORGxXTVRnMlVUUTBPQ0F4T0RNZ05ETTJJRGsxVkRReU1TQXpWakJJTlRCV01UbFdNekZSTlRBZ016Z2dOVFlnTkRaVU9EWWdPREZSTVRFMUlERXhNeUF4TXpZZ01UTTNVVEUwTlNBeE5EY2dNVGN3SURFM05GUXlNRFFnTWpFeFZESXpNeUF5TkRSVU1qWXhJREkzT0ZReU9EUWdNekE0VkRNd05TQXpOREJVTXpJd0lETTJPVlF6TXpNZ05EQXhWRE0wTUNBME16RlVNelF6SURRMk5GRXpORE1nTlRJM0lETXdPU0ExTnpOVU1qRXlJRFl4T1ZFeE56a2dOakU1SURFMU5DQTJNREpVTVRFNUlEVTJPVlF4TURrZ05UVXdVVEV3T1NBMU5Ea2dNVEUwSURVME9WRXhNeklnTlRRNUlERTFNU0ExTXpWVU1UY3dJRFE0T1ZFeE56QWdORFkwSURFMU5DQTBORGRVTVRBNUlEUXlPVm9pTHo0OEwyUmxabk0rUEdjZ2MzUnliMnRsUFNKamRYSnlaVzUwUTI5c2IzSWlJR1pwYkd3OUltTjFjbkpsYm5SRGIyeHZjaUlnYzNSeWIydGxMWGRwWkhSb1BTSXdJaUIwY21GdWMyWnZjbTA5SW5OallXeGxLREVzTFRFcElqNDhaeUJrWVhSaExXMXRiQzF1YjJSbFBTSnRZWFJvSWo0OFp5QmtZWFJoTFcxdGJDMXViMlJsUFNKdGFTSStQSFZ6WlNCa1lYUmhMV005SWpGRU5EUXpJaUI0YkdsdWF6cG9jbVZtUFNJalRVcFlMVEkyTFZSRldDMUpMVEZFTkRReklpOCtQQzluUGp4bklHUmhkR0V0Ylcxc0xXNXZaR1U5SW0xdklpQjBjbUZ1YzJadmNtMDlJblJ5WVc1emJHRjBaU2czTlRFc01Da2lQangxYzJVZ1pHRjBZUzFqUFNJeU9DSWdlR3hwYm1zNmFISmxaajBpSTAxS1dDMHlOaTFVUlZndFRpMHlPQ0l2UGp3dlp6NDhaeUJrWVhSaExXMXRiQzF1YjJSbFBTSnRjM1ZpSWlCMGNtRnVjMlp2Y20wOUluUnlZVzV6YkdGMFpTZ3hNVFF3TERBcElqNDhaeUJrWVhSaExXMXRiQzF1YjJSbFBTSnRhU0krUEhWelpTQmtZWFJoTFdNOUlqRkVORFEzSWlCNGJHbHVhenBvY21WbVBTSWpUVXBZTFRJMkxWUkZXQzFKTFRGRU5EUTNJaTgrUEM5blBqeG5JR1JoZEdFdGJXMXNMVzV2WkdVOUltMXVJaUIwY21GdWMyWnZjbTA5SW5SeVlXNXpiR0YwWlNnMk1UY3NMVEUxTUNrZ2MyTmhiR1VvTUM0M01EY3BJajQ4ZFhObElHUmhkR0V0WXowaU16RWlJSGhzYVc1ck9taHlaV1k5SWlOTlNsZ3RNall0VkVWWUxVNHRNekVpTHo0OEwyYytQQzluUGp4bklHUmhkR0V0Ylcxc0xXNXZaR1U5SW0xdklpQjBjbUZ1YzJadmNtMDlJblJ5WVc1emJHRjBaU2d5TVRZd0xqWXNNQ2tpUGp4MWMyVWdaR0YwWVMxalBTSXlPU0lnZUd4cGJtczZhSEpsWmowaUkwMUtXQzB5TmkxVVJWZ3RUaTB5T1NJdlBqd3ZaejQ4WnlCa1lYUmhMVzF0YkMxdWIyUmxQU0p0YnlJZ2RISmhibk5tYjNKdFBTSjBjbUZ1YzJ4aGRHVW9Namd5Tnk0ekxEQXBJajQ4ZFhObElHUmhkR0V0WXowaU0wUWlJSGhzYVc1ck9taHlaV1k5SWlOTlNsZ3RNall0VkVWWUxVNHRNMFFpTHo0OEwyYytQR2NnWkdGMFlTMXRiV3d0Ym05a1pUMGliV2tpSUhSeVlXNXpabTl5YlQwaWRISmhibk5zWVhSbEtETTRPRE11TVN3d0tTSStQSFZ6WlNCa1lYUmhMV005SWpGRU5EUXpJaUI0YkdsdWF6cG9jbVZtUFNJalRVcFlMVEkyTFZSRldDMUpMVEZFTkRReklpOCtQQzluUGp4bklHUmhkR0V0Ylcxc0xXNXZaR1U5SW0xdklpQjBjbUZ1YzJadmNtMDlJblJ5WVc1emJHRjBaU2cwTmpNMExqRXNNQ2tpUGp4MWMyVWdaR0YwWVMxalBTSXlPQ0lnZUd4cGJtczZhSEpsWmowaUkwMUtXQzB5TmkxVVJWZ3RUaTB5T0NJdlBqd3ZaejQ4WnlCa1lYUmhMVzF0YkMxdWIyUmxQU0p0YzNWaUlpQjBjbUZ1YzJadmNtMDlJblJ5WVc1emJHRjBaU2cxTURJekxqRXNNQ2tpUGp4bklHUmhkR0V0Ylcxc0xXNXZaR1U5SW0xcElqNDhkWE5sSUdSaGRHRXRZejBpTVVRME5EY2lJSGhzYVc1ck9taHlaV1k5SWlOTlNsZ3RNall0VkVWWUxVa3RNVVEwTkRjaUx6NDhMMmMrUEdjZ1pHRjBZUzF0Yld3dGJtOWtaVDBpYlc0aUlIUnlZVzV6Wm05eWJUMGlkSEpoYm5Oc1lYUmxLRFl4Tnl3dE1UVXdLU0J6WTJGc1pTZ3dMamN3TnlraVBqeDFjMlVnWkdGMFlTMWpQU0l6TWlJZ2VHeHBibXM2YUhKbFpqMGlJMDFLV0MweU5pMVVSVmd0VGkwek1pSXZQand2Wno0OEwyYytQR2NnWkdGMFlTMXRiV3d0Ym05a1pUMGliVzhpSUhSeVlXNXpabTl5YlQwaWRISmhibk5zWVhSbEtEWXdORE11Tnl3d0tTSStQSFZ6WlNCa1lYUmhMV005SWpJNUlpQjRiR2x1YXpwb2NtVm1QU0lqVFVwWUxUSTJMVlJGV0MxT0xUSTVJaTgrUEM5blBqd3ZaejQ4TDJjK1BDOXpkbWMrIiwKCSJSZWFsVmlld1NpemVKc29uIiA6ICJ7XCJoZWlnaHRcIjozNTIsXCJ3aWR0aFwiOjIyNjh9Igp9Cg=="/>
    </extobj>
    <extobj name="2384804F-3998-4D57-9195-F3826E402611-10">
      <extobjdata type="2384804F-3998-4D57-9195-F3826E402611" data="ewoJIkltZ1NldHRpbmdKc29uIiA6ICJ7XCJoZWlnaHRcIjo0OS45OTk5OTk5OTk5OTk5OSxcIndpZHRoXCI6MTc5LjQ2NDI4NTcxNDI4NTd9IiwKCSJMYXRleCIgOiAicV97WFl9PVxcZnJhY3tjX3tYWX19ezJcXHBpX3tYfVBfe1N9XFxzdW1cXGxpbWl0c19QdF97UH1OX3tQfX0iLAoJIkxhdGV4SW1nQmFzZTY0IiA6ICJQSE4yWnlCNGJXeHVjejBpYUhSMGNEb3ZMM2QzZHk1M015NXZjbWN2TWpBd01DOXpkbWNpSUhkcFpIUm9QU0l5TWk0NU9USmxlQ0lnYUdWcFoyaDBQU0kyTGpNNU9HVjRJaUJ5YjJ4bFBTSnBiV2NpSUdadlkzVnpZV0pzWlQwaVptRnNjMlVpSUhacFpYZENiM2c5SWpBZ0xURXhNVGdnTVRBeE5qSXVOU0F5T0RJNElpQjRiV3h1Y3pwNGJHbHVhejBpYUhSMGNEb3ZMM2QzZHk1M015NXZjbWN2TVRrNU9TOTRiR2x1YXlJZ1lYSnBZUzFvYVdSa1pXNDlJblJ5ZFdVaUlITjBlV3hsUFNKMlpYSjBhV05oYkMxaGJHbG5iam9nTFRNdU9EWTVaWGc3SUcxaGVDMTNhV1IwYURvZ09UZ2xPeUkrUEdSbFpuTStQSEJoZEdnZ2FXUTlJazFLV0MweE16Y3RWRVZZTFVrdE1VUTBOVVVpSUdROUlrMHpNeUF4TlRkUk16TWdNalU0SURFd09TQXpORGxVTWpnd0lEUTBNVkV6TkRBZ05EUXhJRE0zTWlBek9EbFJNemN6SURNNU1DQXpOemNnTXprMVZETTRPQ0EwTURaVU5EQTBJRFF4T0ZFME16Z2dORFF5SURRMU1DQTBOREpSTkRVMElEUTBNaUEwTlRjZ05ETTVWRFEyTUNBME16UlJORFl3SURReU5TQXpPVEVnTVRRNVVUTXlNQ0F0TVRNMUlETXlNQ0F0TVRNNVVUTXlNQ0F0TVRRM0lETTJOU0F0TVRRNFNETTVNRkV6T1RZZ0xURTFOaUF6T1RZZ0xURTFOMVF6T1RNZ0xURTNOVkV6T0RrZ0xURTRPQ0F6T0RNZ0xURTVORWd6TnpCUk16TTVJQzB4T1RJZ01qWXlJQzB4T1RKUk1qTTBJQzB4T1RJZ01qRXhJQzB4T1RKVU1UYzBJQzB4T1RKVU1UVTNJQzB4T1ROUk1UUXpJQzB4T1RNZ01UUXpJQzB4T0RWUk1UUXpJQzB4T0RJZ01UUTFJQzB4TnpCUk1UUTVJQzB4TlRRZ01UVXlJQzB4TlRGVU1UY3lJQzB4TkRoUk1qSXdJQzB4TkRnZ01qTXdJQzB4TkRGUk1qTTRJQzB4TXpZZ01qVTRJQzAxTTFReU56a2dNekpSTWpjNUlETXpJREkzTWlBeU9WRXlNalFnTFRFd0lERTNNaUF0TVRCUk1URTNJQzB4TUNBM05TQXpNRlF6TXlBeE5UZG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Fek55MVVSVmd0U1MweFJEUTBRaUlnWkQwaVRUUXlJREJJTkRCUk1qWWdNQ0F5TmlBeE1WRXlOaUF4TlNBeU9TQXlOMUV6TXlBME1TQXpOaUEwTTFRMU5TQTBObEV4TkRFZ05Ea2dNVGt3SURrNFVUSXdNQ0F4TURnZ016QTJJREl5TkZRME1URWdNelF5VVRNd01pQTJNakFnTWprM0lEWXlOVkV5T0RnZ05qTTJJREl6TkNBMk16ZElNakEyVVRJd01DQTJORE1nTWpBd0lEWTBOVlF5TURJZ05qWTBVVEl3TmlBMk56Y2dNakV5SURZNE0wZ3lNalpSTWpZd0lEWTRNU0F6TkRjZ05qZ3hVVE00TUNBMk9ERWdOREE0SURZNE1WUTBOVE1nTmpneVZEUTNNeUEyT0RKUk5Ea3dJRFk0TWlBME9UQWdOamN4VVRRNU1DQTJOekFnTkRnNElEWTFPRkUwT0RRZ05qUXpJRFE0TVNBMk5EQlVORFkxSURZek4xRTBNelFnTmpNMElEUXhNU0EyTWpCTU5EZzRJRFF5Tmt3MU5ERWdORGcxVVRZME5pQTFPVGdnTmpRMklEWXhNRkUyTkRZZ05qSTRJRFl5TWlBMk16VlJOakUzSURZek5TQTJNRGtnTmpNM1VUVTVOQ0EyTXpjZ05UazBJRFkwT0ZFMU9UUWdOalV3SURVNU5pQTJOalJSTmpBd0lEWTNOeUEyTURZZ05qZ3pTRFl4T0ZFMk1Ua2dOamd6SURZME15QTJPRE5VTmprM0lEWTRNVlEzTXpnZ05qZ3dVVGd5T0NBMk9EQWdPRE0zSURZNE0wZzRORFZST0RVeUlEWTNOaUE0TlRJZ05qY3lVVGcxTUNBMk5EY2dPRFF3SURZek4wZzRNalJSTnprd0lEWXpOaUEzTmpNZ05qSTRWRGN5TWlBMk1URlVOams0SURVNU0wdzJPRGNnTlRnMFVUWTROeUExT0RVZ05Ua3lJRFE0TUV3MU1EVWdNemcwVVRVd05TQXpPRE1nTlRNMklETXdORlEyTURFZ01UUXlWRFl6T0NBMU5sRTJORGdnTkRjZ05qazVJRFEyVVRjek5DQTBOaUEzTXpRZ016ZFJOek0wSURNMUlEY3pNaUF5TTFFM01qZ2dOeUEzTWpVZ05GUTNNVEVnTVZFM01EZ2dNU0EyTnpnZ01WUTFPRGtnTWxFMU1qZ2dNaUEwT1RZZ01sUTBOakVnTVZFME5EUWdNU0EwTkRRZ01UQlJORFEwSURFeElEUTBOaUF5TlZFME5EZ2dNelVnTkRVd0lETTVWRFExTlNBME5GUTBOalFnTkRaVU5EZ3dJRFEzVkRVd05pQTFORkUxTWpNZ05qSWdOVEl6SURZMFVUVXlNaUEyTkNBME56WWdNVGd4VERReU9TQXlPVGxSTWpReElEazFJREl6TmlBNE5GRXlNeklnTnpZZ01qTXlJRGN5VVRJek1pQTFNeUF5TmpFZ05EZFJNall5SURRM0lESTJOeUEwTjFReU56TWdORFpSTWpjMklEUTJJREkzTnlBME5sUXlPREFnTkRWVU1qZ3pJRFF5VkRJNE5DQXpOVkV5T0RRZ01qWWdNamd5SURFNVVUSTNPU0EySURJM05pQTBWREkyTVNBeFVUSTFPQ0F4SURJME15QXhWREl3TVNBeVZERTBNaUF5VVRZMElESWdORElnTUZvaUx6NDhjR0YwYUNCcFpEMGlUVXBZTFRFek55MVVSVmd0U1MweFJEUTBReUlnWkQwaVRUWTJJRFl6TjFFMU5DQTJNemNnTkRrZ05qTTNWRE01SURZek9GUXpNaUEyTkRGVU16QWdOalEzVkRNeklEWTJORlEwTWlBMk9ESlJORFFnTmpneklEVTJJRFk0TTFFeE1EUWdOamd3SURFMk5TQTJPREJSTWpnNElEWTRNQ0F6TURZZ05qZ3pTRE14TmxFek1qSWdOamMzSURNeU1pQTJOelJVTXpJd0lEWTFObEV6TVRZZ05qUXpJRE14TUNBMk16ZElNams0VVRJME1pQTJNemNnTWpReUlEWXlORkV5TkRJZ05qRTVJREk1TWlBME56ZFVNelF6SURNek0wd3pORFlnTXpNMlVUTTFNQ0F6TkRBZ016VTRJRE0wT1ZRek56a2dNemN6VkRReE1TQTBNVEJVTkRVMElEUTJNVkUxTkRZZ05UWTRJRFUyTVNBMU9EZFVOVGMzSURZeE9GRTFOemNnTmpNMElEVTBOU0EyTXpkUk5USTRJRFl6TnlBMU1qZ2dOalEzVVRVeU9DQTJORGtnTlRNd0lEWTJNVkUxTXpNZ05qYzJJRFV6TlNBMk56bFVOVFE1SURZNE0xRTFOVEVnTmpneklEVTNPQ0EyT0RKVU5qVTNJRFk0TUZFMk9EUWdOamd3SURjeE15QTJPREZVTnpRMklEWTRNbEUzTmpNZ05qZ3lJRGMyTXlBMk56TlJOell6SURZMk9TQTNOakFnTmpVM1ZEYzFOU0EyTkROUk56VXpJRFl6TnlBM016UWdOak0zVVRZMk1pQTJNeklnTmpFM0lEVTROMUUyTURnZ05UYzRJRFEzTnlBME1qUk1NelE0SURJM00wd3pNaklnTVRZNVVUSTVOU0EyTWlBeU9UVWdOVGRSTWprMUlEUTJJRE0yTXlBME5sRXpOemtnTkRZZ016ZzBJRFExVkRNNU1DQXpOVkV6T1RBZ016TWdNemc0SURJelVUTTROQ0EySURNNE1pQTBWRE0yTmlBeFVUTTJNU0F4SURNeU5DQXhWREl6TWlBeVVURTNNQ0F5SURFek9DQXlWREV3TWlBeFVUZzBJREVnT0RRZ09WRTROQ0F4TkNBNE55QXlORkU0T0NBeU55QTRPU0F6TUZRNU1DQXpOVlE1TVNBek9WUTVNeUEwTWxRNU5pQTBORlF4TURFZ05EVlVNVEEzSURRMVZERXhOaUEwTmxReE1qa2dORFpSTVRZNElEUTNJREU0TUNBMU1GUXhPVGdnTmpOUk1qQXhJRFk0SURJeU55QXhOekZNTWpVeUlESTNORXd4TWprZ05qSXpVVEV5T0NBMk1qUWdNVEkzSURZeU5WUXhNalVnTmpJM1ZERXlNaUEyTWpsVU1URTRJRFl6TVZReE1UTWdOak16VkRFd05TQTJNelJVT1RZZ05qTTFWRGd6SURZek5sUTJOaUEyTXpkYUlpOCtQSEJoZEdnZ2FXUTlJazFLV0MweE16Y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hNemN0VkVWWUxVa3RNVVEwTlRBaUlHUTlJazB6TkNBeE5UbFJNelFnTWpZNElERXlNQ0F6TlRWVU16QTJJRFEwTWxFek5qSWdORFF5SURNNU5DQTBNVGhVTkRJM0lETTFOVkUwTWpjZ016STJJRFF3T0NBek1EWlVNell3SURJNE5WRXpOREVnTWpnMUlETXpNQ0F5T1RWVU16RTVJRE15TlZRek16QWdNelU1VkRNMU1pQXpPREJVTXpZMklETTROa2d6TmpkUk16WTNJRE00T0NBek5qRWdNemt5VkRNME1DQTBNREJVTXpBMklEUXdORkV5TnpZZ05EQTBJREkwT1NBek9UQlJNakk0SURNNE1TQXlNRFlnTXpVNVVURTJNaUF6TVRVZ01UUXlJREl6TlZReE1qRWdNVEU1VVRFeU1TQTNNeUF4TkRjZ05UQlJNVFk1SURJMklESXdOU0F5TmtneU1EbFJNekl4SURJMklETTVOQ0F4TVRGUk5EQXpJREV5TVNBME1EWWdNVEl4VVRReE1DQXhNakVnTkRFNUlERXhNbFEwTWprZ09UaFVOREl3SURnelZETTVNU0ExTlZRek5EWWdNalZVTWpneUlEQlVNakF5SUMweE1WRXhNamNnTFRFeElEZ3hJRE0zVkRNMElERTFPVm9pTHo0OGNHRjBhQ0JwWkQwaVRVcFlMVEV6TnkxVVJWZ3RUaTB6TWlJZ1pEMGlUVEV3T1NBME1qbFJPRElnTkRJNUlEWTJJRFEwTjFRMU1DQTBPVEZSTlRBZ05UWXlJREV3TXlBMk1UUlVNak0xSURZMk5sRXpNallnTmpZMklETTROeUEyTVRCVU5EUTVJRFEyTlZFME5Ea2dOREl5SURReU9TQXpPRE5VTXpneElETXhOVlF6TURFZ01qUXhVVEkyTlNBeU1UQWdNakF4SURFME9Vd3hORElnT1ROTU1qRTRJRGt5VVRNM05TQTVNaUF6T0RVZ09UZFJNemt5SURrNUlEUXdPU0F4T0RaV01UZzVTRFEwT1ZZeE9EWlJORFE0SURFNE15QTBNellnT1RWVU5ESXhJRE5XTUVnMU1GWXhPVll6TVZFMU1DQXpPQ0ExTmlBME5sUTROaUE0TVZFeE1UVWdNVEV6SURFek5pQXhNemRSTVRRMUlERTBOeUF4TnpBZ01UYzBWREl3TkNBeU1URlVNak16SURJME5GUXlOakVnTWpjNFZESTROQ0F6TURoVU16QTFJRE0wTUZRek1qQWdNelk1VkRNek15QTBNREZVTXpRd0lEUXpNVlF6TkRNZ05EWTBVVE0wTXlBMU1qY2dNekE1SURVM00xUXlNVElnTmpFNVVURTNPU0EyTVRrZ01UVTBJRFl3TWxReE1Ua2dOVFk1VkRFd09TQTFOVEJSTVRBNUlEVTBPU0F4TVRRZ05UUTVVVEV6TWlBMU5Ea2dNVFV4SURVek5WUXhOekFnTkRnNVVURTNNQ0EwTmpRZ01UVTBJRFEwTjFReE1Ea2dOREk1V2lJdlBqeHdZWFJvSUdsa1BTSk5TbGd0TVRNM0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hNemN0VkVWWUxVa3RNVVEwTkRNaUlHUTlJazB5T0RjZ05qSTRVVEk0TnlBMk16VWdNak13SURZek4xRXlNRFlnTmpNM0lERTVPU0EyTXpoVU1Ua3lJRFkwT0ZFeE9USWdOalE1SURFNU5DQTJOVGxSTWpBd0lEWTNPU0F5TURNZ05qZ3hWRE01TnlBMk9ETlJOVGczSURZNE1pQTJNREFnTmpnd1VUWTJOQ0EyTmprZ056QTNJRFl6TVZRM05URWdOVE13VVRjMU1TQTBOVE1nTmpnMUlETTRPVkUyTVRZZ016SXhJRFV3TnlBek1ETlJOVEF3SURNd01pQTBNRElnTXpBeFNETXdOMHd5TnpjZ01UZ3lVVEkwTnlBMk5pQXlORGNnTlRsUk1qUTNJRFUxSURJME9DQTFORlF5TlRVZ05UQlVNamN5SURRNFZETXdOU0EwTmtnek16WlJNelF5SURNM0lETTBNaUF6TlZFek5ESWdNVGtnTXpNMUlEVlJNek13SURBZ016RTVJREJSTXpFMklEQWdNamd5SURGVU1UZ3lJREpSTVRJd0lESWdPRGNnTWxRMU1TQXhVVE16SURFZ016TWdNVEZSTXpNZ01UTWdNellnTWpWUk5EQWdOREVnTkRRZ05ETlVOamNnTkRaUk9UUWdORFlnTVRJM0lEUTVVVEUwTVNBMU1pQXhORFlnTmpGUk1UUTVJRFkxSURJeE9DQXpNemxVTWpnM0lEWXlPRnBOTmpRMUlEVTFORkUyTkRVZ05UWTNJRFkwTXlBMU56VlVOak0wSURVNU4xUTJNRGtnTmpFNVZEVTJNQ0EyTXpWUk5UVXpJRFl6TmlBME9EQWdOak0zVVRRMk15QTJNemNnTkRRMUlEWXpOMVEwTVRZZ05qTTJWRFF3TkNBMk16WlJNemt4SURZek5TQXpPRFlnTmpJM1VUTTROQ0EyTWpFZ016WTNJRFUxTUZRek16SWdOREV5VkRNeE5DQXpORFJSTXpFMElETTBNaUF6T1RVZ016UXlTRFF3TjBnME16QlJOVFF5SURNME1pQTFPVEFnTXpreVVUWXhOeUEwTVRrZ05qTXhJRFEzTVZRMk5EVWdOVFUwV2lJdlBqeHdZWFJvSUdsa1BTSk5TbGd0TVRNM0xWUkZXQzFKTFRGRU5EUTJJaUJrUFNKTk16QTRJREkwVVRNMk55QXlOQ0EwTVRZZ056WlVORFkySURFNU4xRTBOallnTWpZd0lEUXhOQ0F5T0RSUk16QTRJRE14TVNBeU56Z2dNekl4VkRJek5pQXpOREZSTVRjMklETTRNeUF4TnpZZ05EWXlVVEUzTmlBMU1qTWdNakE0SURVM00xUXlOek1nTmpRNFVUTXdNaUEyTnpNZ016UXpJRFk0T0ZRME1EY2dOekEwU0RReE9FZzBNalZSTlRJeElEY3dOQ0ExTmpRZ05qUXdVVFUyTlNBMk5EQWdOVGMzSURZMU0xUTJNRE1nTmpneVZEWXlNeUEzTURSUk5qSTBJRGN3TkNBMk1qY2dOekEwVkRZek1pQTNNRFZSTmpRMUlEY3dOU0EyTkRVZ05qazRWRFl4TnlBMU56ZFVOVGcxSURRMU9WUTFOamtnTkRVMlVUVTBPU0EwTlRZZ05UUTVJRFEyTlZFMU5Ea2dORGN4SURVMU1DQTBOelZSTlRVd0lEUTNPQ0ExTlRFZ05EazBWRFUxTXlBMU1qQlJOVFV6SURVMU5DQTFORFFnTlRjNVZEVXlOaUEyTVRaVU5UQXhJRFkwTVZFME5qVWdOall5SURReE9TQTJOakpSTXpZeUlEWTJNaUF6TVRNZ05qRTJWREkyTXlBMU1UQlJNall6SURRNE1DQXlOemdnTkRVNFZETXhPU0EwTWpkUk16SXpJRFF5TlNBek9Ea2dOREE0VkRRMU5pQXpPVEJSTkRrd0lETTNPU0ExTWpJZ016UXlWRFUxTkNBeU5ESlJOVFUwSURJeE5pQTFORFlnTVRnMlVUVTBNU0F4TmpRZ05USTRJREV6TjFRME9USWdOemhVTkRJMklERTRWRE16TWlBdE1qQlJNekl3SUMweU1pQXlPVGdnTFRJeVVURTVPU0F0TWpJZ01UUTBJRE16VERFek5DQTBORXd4TURZZ01UTlJPRE1nTFRFMElEYzRJQzB4T0ZRMk5TQXRNakpSTlRJZ0xUSXlJRFV5SUMweE5GRTFNaUF0TVRFZ01URXdJREl5TVZFeE1USWdNakkzSURFek1DQXlNamRJTVRRelVURTBPU0F5TWpFZ01UUTVJREl4TmxFeE5Ea2dNakUwSURFME9DQXlNRGRVTVRRMElERTRObFF4TkRJZ01UVXpVVEUwTkNBeE1UUWdNVFl3SURnM1ZESXdNeUEwTjFReU5UVWdNamxVTXpBNElESTBXaUl2UGp4d1lYUm9JR2xrUFNKTlNsZ3RNVE0zTFZSRldDMVRUeTB5TWpFeElpQmtQU0pOTmpFZ056UTRVVFkwSURjMU1DQTBPRGtnTnpVd1NEa3hNMHc1TlRRZ05qUXdVVGsyTlNBMk1Ea2dPVGMySURVM09WUTVPVE1nTlRNelZEazVPU0ExTVRaSU9UYzVURGsxT1NBMU1UZFJPVE0ySURVM09TQTRPRFlnTmpJeFZEYzNOeUEyT0RKUk56STBJRGN3TUNBMk5UVWdOekExVkRRek5pQTNNVEJJTXpFNVVURTRNeUEzTVRBZ01UZ3pJRGN3T1ZFeE9EWWdOekEySURNME9DQTBPRFJVTlRFeElESTFPVkUxTVRjZ01qVXdJRFV4TXlBeU5EUk1ORGt3SURJeE5sRTBOallnTVRnNElEUXlNQ0F4TXpSVU16TXdJREkzVERFME9TQXRNVGczVVRFME9TQXRNVGc0SURNMk1pQXRNVGc0VVRNNE9DQXRNVGc0SURRek5pQXRNVGc0VkRVd05pQXRNVGc1VVRZM09TQXRNVGc1SURjM09DQXRNVFl5VkRrek5pQXRORE5ST1RRMklDMHlOeUE1TlRrZ05rZzVPVGxNT1RFeklDMHlORGxNTkRnNUlDMHlOVEJSTmpVZ0xUSTFNQ0EyTWlBdE1qUTRVVFUySUMweU5EWWdOVFlnTFRJek9WRTFOaUF0TWpNMElERXhPQ0F0TVRZeFVURTROaUF0T0RFZ01qUTFJQzB4TVV3ME1qZ2dNakEyVVRReU9DQXlNRGNnTWpReUlEUTJNa3cxTnlBM01UZE1OVFlnTnpJNFVUVTJJRGMwTkNBMk1TQTNORGhhSWk4K1BIQmhkR2dnYVdROUlrMUtXQzB4TXpjdFZFVllMVWt0TVVRME5qRWlJR1E5SWsweU5pQXpPRFZSTVRrZ016a3lJREU1SURNNU5WRXhPU0F6T1RrZ01qSWdOREV4VkRJM0lEUXlOVkV5T1NBME16QWdNellnTkRNd1ZEZzNJRFF6TVVneE5EQk1NVFU1SURVeE1WRXhOaklnTlRJeUlERTJOaUExTkRCVU1UY3pJRFUyTmxReE56a2dOVGcyVkRFNE55QTJNRE5VTVRrM0lEWXhOVlF5TVRFZ05qSTBWREl5T1NBMk1qWlJNalEzSURZeU5TQXlOVFFnTmpFMVZESTJNU0ExT1RaUk1qWXhJRFU0T1NBeU5USWdOVFE1VkRJek1pQTBOekJNTWpJeUlEUXpNMUV5TWpJZ05ETXhJREkzTWlBME16RklNekl6VVRNek1DQTBNalFnTXpNd0lEUXlNRkV6TXpBZ016azRJRE14TnlBek9EVklNakV3VERFM05DQXlOREJSTVRNMUlEZ3dJREV6TlNBMk9GRXhNelVnTWpZZ01UWXlJREkyVVRFNU55QXlOaUF5TXpBZ05qQlVNamd6SURFME5GRXlPRFVnTVRVd0lESTRPQ0F4TlRGVU16QXpJREUxTTBnek1EZFJNekl5SURFMU15QXpNaklnTVRRMVVUTXlNaUF4TkRJZ016RTVJREV6TTFFek1UUWdNVEUzSURNd01TQTVOVlF5TmpjZ05EaFVNakUySURaVU1UVTFJQzB4TVZFeE1qVWdMVEV4SURrNElEUlVOVGtnTlRaUk5UY2dOalFnTlRjZ09ETldNVEF4VERreUlESTBNVkV4TWpjZ016Z3lJREV5T0NBek9ETlJNVEk0SURNNE5TQTNOeUF6T0RWSU1qWmFJaTgrUEhCaGRHZ2dhV1E5SWsxS1dDMHhNemN0VkVWWUxVa3RNVVEwTkRFaUlHUTlJazB5TXpRZ05qTTNVVEl6TVNBMk16Y2dNakkySURZek4xRXlNREVnTmpNM0lERTVOaUEyTXpoVU1Ua3hJRFkwT1ZFeE9URWdOamMySURJd01pQTJPREpSTWpBMElEWTRNeUF5T1RrZ05qZ3pVVE0zTmlBMk9ETWdNemczSURZNE0xUTBNREVnTmpjM1VUWXhNaUF4T0RFZ05qRTJJREUyT0V3Mk56QWdNemd4VVRjeU15QTFPVElnTnpJeklEWXdObEUzTWpNZ05qTXpJRFkxT1NBMk16ZFJOak0xSURZek55QTJNelVnTmpRNFVUWXpOU0EyTlRBZ05qTTNJRFkyTUZFMk5ERWdOamMySURZME15QTJOemxVTmpVeklEWTRNMUUyTlRZZ05qZ3pJRFk0TkNBMk9ESlVOelkzSURZNE1GRTRNVGNnTmpnd0lEZzBNeUEyT0RGVU9EY3pJRFk0TWxFNE9EZ2dOamd5SURnNE9DQTJOekpST0RnNElEWTFNQ0E0T0RBZ05qUXlVVGczT0NBMk16Y2dPRFU0SURZek4xRTNPRGNnTmpNeklEYzJPU0ExT1RkTU5qSXdJRGRSTmpFNElEQWdOVGs1SURCUk5UZzFJREFnTlRneUlESlJOVGM1SURVZ05EVXpJRE13TlV3ek1qWWdOakEwVERJMk1TQXpORFJSTVRrMklEZzRJREU1TmlBM09WRXlNREVnTkRZZ01qWTRJRFEyU0RJM09GRXlPRFFnTkRFZ01qZzBJRE00VkRJNE1pQXhPVkV5TnpnZ05pQXlOeklnTUVneU5UbFJNakk0SURJZ01UVXhJREpSTVRJeklESWdNVEF3SURKVU5qTWdNbFEwTmlBeFVUTXhJREVnTXpFZ01UQlJNekVnTVRRZ016UWdNalpVTXprZ05EQlJOREVnTkRZZ05qSWdORFpSTVRNd0lEUTVJREUxTUNBNE5WRXhOVFFnT1RFZ01qSXhJRE0yTWt3eU9Ea2dOak0wVVRJNE55QTJNelVnTWpNMElEWXpOMW9pTHo0OEwyUmxabk0rUEdjZ2MzUnliMnRsUFNKamRYSnlaVzUwUTI5c2IzSWlJR1pwYkd3OUltTjFjbkpsYm5SRGIyeHZjaUlnYzNSeWIydGxMWGRwWkhSb1BTSXdJaUIwY21GdWMyWnZjbTA5SW5OallXeGxLREVzTFRFcElqNDhaeUJrWVhSaExXMXRiQzF1YjJSbFBTSnRZWFJvSWo0OFp5QmtZWFJoTFcxdGJDMXViMlJsUFNKdGMzVmlJajQ4WnlCa1lYUmhMVzF0YkMxdWIyUmxQU0p0YVNJK1BIVnpaU0JrWVhSaExXTTlJakZFTkRWRklpQjRiR2x1YXpwb2NtVm1QU0lqVFVwWUxURXpOeTFVUlZndFNTMHhSRFExUlNJdlBqd3ZaejQ4WnlCa1lYUmhMVzF0YkMxdWIyUmxQU0pVWlZoQmRHOXRJaUIwY21GdWMyWnZjbTA5SW5SeVlXNXpiR0YwWlNnME56a3NMVEUxTUNrZ2MyTmhiR1VvTUM0M01EY3BJaUJrWVhSaExXMXFlQzEwWlhoamJHRnpjejBpVDFKRUlqNDhaeUJrWVhSaExXMXRiQzF1YjJSbFBTSnRhU0krUEhWelpTQmtZWFJoTFdNOUlqRkVORFJDSWlCNGJHbHVhenBvY21WbVBTSWpUVXBZTFRFek55MVVSVmd0U1MweFJEUTBRaUl2UGp3dlp6NDhaeUJrWVhSaExXMXRiQzF1YjJSbFBTSnRhU0lnZEhKaGJuTm1iM0p0UFNKMGNtRnVjMnhoZEdVb09EVXlMREFwSWo0OGRYTmxJR1JoZEdFdFl6MGlNVVEwTkVNaUlIaHNhVzVyT21oeVpXWTlJaU5OU2xndE1UTTNMVlJGV0MxSkxURkVORFJESWk4K1BDOW5Qand2Wno0OEwyYytQR2NnWkdGMFlTMXRiV3d0Ym05a1pUMGliVzhpSUhSeVlXNXpabTl5YlQwaWRISmhibk5zWVhSbEtERTVORGd1T0N3d0tTSStQSFZ6WlNCa1lYUmhMV005SWpORUlpQjRiR2x1YXpwb2NtVm1QU0lqVFVwWUxURXpOeTFVUlZndFRpMHpSQ0l2UGp3dlp6NDhaeUJrWVhSaExXMXRiQzF1YjJSbFBTSnRabkpoWXlJZ2RISmhibk5tYjNKdFBTSjBjbUZ1YzJ4aGRHVW9NekF3TkM0MUxEQXBJajQ4WnlCa1lYUmhMVzF0YkMxdWIyUmxQU0p0YzNWaUlpQjBjbUZ1YzJadmNtMDlJblJ5WVc1emJHRjBaU2d5TnpVd0xEWTNOaWtpUGp4bklHUmhkR0V0Ylcxc0xXNXZaR1U5SW0xcElqNDhkWE5sSUdSaGRHRXRZejBpTVVRME5UQWlJSGhzYVc1ck9taHlaV1k5SWlOTlNsZ3RNVE0zTFZSRldDMUpMVEZFTkRVd0lpOCtQQzluUGp4bklHUmhkR0V0Ylcxc0xXNXZaR1U5SWxSbFdFRjBiMjBpSUhSeVlXNXpabTl5YlQwaWRISmhibk5zWVhSbEtEUTJOaXd0TVRVd0tTQnpZMkZzWlNnd0xqY3dOeWtpSUdSaGRHRXRiV3A0TFhSbGVHTnNZWE56UFNKUFVrUWlQanhuSUdSaGRHRXRiVzFzTFc1dlpHVTlJbTFwSWo0OGRYTmxJR1JoZEdFdFl6MGlNVVEwTkVJaUlIaHNhVzVyT21oeVpXWTlJaU5OU2xndE1UTTNMVlJGV0MxSkxURkVORFJDSWk4K1BDOW5QanhuSUdSaGRHRXRiVzFzTFc1dlpHVTlJbTFwSWlCMGNtRnVjMlp2Y20wOUluUnlZVzV6YkdGMFpTZzROVElzTUNraVBqeDFjMlVnWkdGMFlTMWpQU0l4UkRRMFF5SWdlR3hwYm1zNmFISmxaajBpSTAxS1dDMHhNemN0VkVWWUxVa3RNVVEwTkVNaUx6NDhMMmMrUEM5blBqd3ZaejQ4WnlCa1lYUmhMVzF0YkMxdWIyUmxQU0p0Y205M0lpQjBjbUZ1YzJadmNtMDlJblJ5WVc1emJHRjBaU2d5TWpBc0xUY3hNQ2tpUGp4bklHUmhkR0V0Ylcxc0xXNXZaR1U5SW0xdUlqNDhkWE5sSUdSaGRHRXRZejBpTXpJaUlIaHNhVzVyT21oeVpXWTlJaU5OU2xndE1UTTNMVlJGV0MxT0xUTXlJaTgrUEM5blBqeG5JR1JoZEdFdGJXMXNMVzV2WkdVOUltMXpkV0lpSUhSeVlXNXpabTl5YlQwaWRISmhibk5zWVhSbEtEVXdNQ3d3S1NJK1BHY2daR0YwWVMxdGJXd3RibTlrWlQwaWJXa2lQangxYzJVZ1pHRjBZUzFqUFNJeFJEY3dRaUlnZUd4cGJtczZhSEpsWmowaUkwMUtXQzB4TXpjdFZFVllMVWt0TVVRM01FSWlMejQ4TDJjK1BHY2daR0YwWVMxdGJXd3RibTlrWlQwaVZHVllRWFJ2YlNJZ2RISmhibk5tYjNKdFBTSjBjbUZ1YzJ4aGRHVW9OakF6TEMweE5UQXBJSE5qWVd4bEtEQXVOekEzS1NJZ1pHRjBZUzF0YW5ndGRHVjRZMnhoYzNNOUlrOVNSQ0krUEdjZ1pHRjBZUzF0Yld3dGJtOWtaVDBpYldraVBqeDFjMlVnWkdGMFlTMWpQU0l4UkRRMFFpSWdlR3hwYm1zNmFISmxaajBpSTAxS1dDMHhNemN0VkVWWUxVa3RNVVEwTkVJaUx6NDhMMmMrUEM5blBqd3ZaejQ4WnlCa1lYUmhMVzF0YkMxdWIyUmxQU0p0YzNWaUlpQjBjbUZ1YzJadmNtMDlJblJ5WVc1emJHRjBaU2d4TnpVMUxqVXNNQ2tpUGp4bklHUmhkR0V0Ylcxc0xXNXZaR1U5SW0xcElqNDhkWE5sSUdSaGRHRXRZejBpTVVRME5ETWlJSGhzYVc1ck9taHlaV1k5SWlOTlNsZ3RNVE0zTFZSRldDMUpMVEZFTkRReklpOCtQQzluUGp4bklHUmhkR0V0Ylcxc0xXNXZaR1U5SWxSbFdFRjBiMjBpSUhSeVlXNXpabTl5YlQwaWRISmhibk5zWVhSbEtEWTNOU3d0TVRVd0tTQnpZMkZzWlNnd0xqY3dOeWtpSUdSaGRHRXRiV3A0TFhSbGVHTnNZWE56UFNKUFVrUWlQanhuSUdSaGRHRXRiVzFzTFc1dlpHVTlJbTFwSWo0OGRYTmxJR1JoZEdFdFl6MGlNVVEwTkRZaUlIaHNhVzVyT21oeVpXWTlJaU5OU2xndE1UTTNMVlJGV0MxSkxURkVORFEySWk4K1BDOW5Qand2Wno0OEwyYytQR2NnWkdGMFlTMXRiV3d0Ym05a1pUMGliWFZ1WkdWeUlpQjBjbUZ1YzJadmNtMDlJblJ5WVc1emJHRjBaU2d6TVRBekxqSXNNQ2tpUGp4bklHUmhkR0V0Ylcxc0xXNXZaR1U5SW0xdklqNDhkWE5sSUdSaGRHRXRZejBpTWpJeE1TSWdlR3hwYm1zNmFISmxaajBpSTAxS1dDMHhNemN0VkVWWUxWTlBMVEl5TVRFaUx6NDhMMmMrUEdjZ1pHRjBZUzF0Yld3dGJtOWtaVDBpYldraUlIUnlZVzV6Wm05eWJUMGlkSEpoYm5Oc1lYUmxLREkyTWk0MUxDMDVNREFwSUhOallXeGxLREF1TnpBM0tTSStQSFZ6WlNCa1lYUmhMV005SWpGRU5EUXpJaUI0YkdsdWF6cG9jbVZtUFNJalRVcFlMVEV6TnkxVVJWZ3RTUzB4UkRRME15SXZQand2Wno0OEwyYytQR2NnWkdGMFlTMXRiV3d0Ym05a1pUMGliWE4xWWlJZ2RISmhibk5tYjNKdFBTSjBjbUZ1YzJ4aGRHVW9ORE15TlM0NUxEQXBJajQ4WnlCa1lYUmhMVzF0YkMxdWIyUmxQU0p0YVNJK1BIVnpaU0JrWVhSaExXTTlJakZFTkRZeElpQjRiR2x1YXpwb2NtVm1QU0lqVFVwWUxURXpOeTFVUlZndFNTMHhSRFEyTVNJdlBqd3ZaejQ4WnlCa1lYUmhMVzF0YkMxdWIyUmxQU0pVWlZoQmRHOXRJaUIwY21GdWMyWnZjbTA5SW5SeVlXNXpiR0YwWlNnek9UUXNMVEUxTUNrZ2MyTmhiR1VvTUM0M01EY3BJaUJrWVhSaExXMXFlQzEwWlhoamJHRnpjejBpVDFKRUlqNDhaeUJrWVhSaExXMXRiQzF1YjJSbFBTSnRhU0krUEhWelpTQmtZWFJoTFdNOUlqRkVORFF6SWlCNGJHbHVhenBvY21WbVBTSWpUVXBZTFRFek55MVVSVmd0U1MweFJEUTBNeUl2UGp3dlp6NDhMMmMrUEM5blBqeG5JR1JoZEdFdGJXMXNMVzV2WkdVOUltMXpkV0lpSUhSeVlXNXpabTl5YlQwaWRISmhibk5zWVhSbEtEVXpNREF1T1N3d0tTSStQR2NnWkdGMFlTMXRiV3d0Ym05a1pUMGliV2tpUGp4MWMyVWdaR0YwWVMxalBTSXhSRFEwTVNJZ2VHeHBibXM2YUhKbFpqMGlJMDFLV0MweE16Y3RWRVZZTFVrdE1VUTBOREVpTHo0OEwyYytQR2NnWkdGMFlTMXRiV3d0Ym05a1pUMGlWR1ZZUVhSdmJTSWdkSEpoYm5ObWIzSnRQU0owY21GdWMyeGhkR1VvT0RNMkxDMHhOVEFwSUhOallXeGxLREF1TnpBM0tTSWdaR0YwWVMxdGFuZ3RkR1Y0WTJ4aGMzTTlJazlTUkNJK1BHY2daR0YwWVMxdGJXd3RibTlrWlQwaWJXa2lQangxYzJVZ1pHRjBZUzFqUFNJeFJEUTBNeUlnZUd4cGJtczZhSEpsWmowaUkwMUtXQzB4TXpjdFZFVllMVWt0TVVRME5ETWlMejQ4TDJjK1BDOW5Qand2Wno0OEwyYytQSEpsWTNRZ2QybGtkR2c5SWpZNU1UY3VPU0lnYUdWcFoyaDBQU0kyTUNJZ2VEMGlNVEl3SWlCNVBTSXlNakFpTHo0OEwyYytQQzluUGp3dlp6NDhMM04yWno0PSIsCgkiUmVhbFZpZXdTaXplSnNvbiIgOiAie1wiaGVpZ2h0XCI6OTk5LFwid2lkdGhcIjozNTg5fSIKfQo="/>
    </extobj>
    <extobj name="2384804F-3998-4D57-9195-F3826E402611-11">
      <extobjdata type="2384804F-3998-4D57-9195-F3826E402611" data="ewoJIkltZ1NldHRpbmdKc29uIiA6ICJ7XCJoZWlnaHRcIjo0MS4wNzE0Mjg1NzE0Mjg1NyxcIndpZHRoXCI6MTMzLjAzNTcxNDI4NTcxNDI4fSIsCgkiTGF0ZXgiIDogInFfe1hYfSA9IC1cXHN1bVxcbGltaXRzX3tYXFxuZXEgWX1xX3tYWX0iLAoJIkxhdGV4SW1nQmFzZTY0IiA6ICJQSE4yWnlCNGJXeHVjejBpYUhSMGNEb3ZMM2QzZHk1M015NXZjbWN2TWpBd01DOXpkbWNpSUhkcFpIUm9QU0l4Tnk0d05qTmxlQ0lnYUdWcFoyaDBQU0kxTGpJMk1XVjRJaUJ5YjJ4bFBTSnBiV2NpSUdadlkzVnpZV0pzWlQwaVptRnNjMlVpSUhacFpYZENiM2c5SWpBZ0xUazFNQ0EzTlRReExqa2dNak15TlM0eklpQjRiV3h1Y3pwNGJHbHVhejBpYUhSMGNEb3ZMM2QzZHk1M015NXZjbWN2TVRrNU9TOTRiR2x1YXlJZ1lYSnBZUzFvYVdSa1pXNDlJblJ5ZFdVaUlITjBlV3hsUFNKMlpYSjBhV05oYkMxaGJHbG5iam9nTFRNdU1URXlaWGc3SUcxaGVDMTNhV1IwYURvZ09UZ2xPeUkrUEdSbFpuTStQSEJoZEdnZ2FXUTlJazFLV0MweExWUkZXQzFKTFRGRU5EVkZJaUJrUFNKTk16TWdNVFUzVVRNeklESTFPQ0F4TURrZ016UTVWREk0TUNBME5ERlJNelF3SURRME1TQXpOeklnTXpnNVVUTTNNeUF6T1RBZ016YzNJRE01TlZRek9EZ2dOREEyVkRRd05DQTBNVGhSTkRNNElEUTBNaUEwTlRBZ05EUXlVVFExTkNBME5ESWdORFUzSURRek9WUTBOakFnTkRNMFVUUTJNQ0EwTWpVZ016a3hJREUwT1ZFek1qQWdMVEV6TlNBek1qQWdMVEV6T1ZFek1qQWdMVEUwTnlBek5qVWdMVEUwT0Vnek9UQlJNemsySUMweE5UWWdNemsySUMweE5UZFVNemt6SUMweE56VlJNemc1SUMweE9EZ2dNemd6SUMweE9UUklNemN3VVRNek9TQXRNVGt5SURJMk1pQXRNVGt5VVRJek5DQXRNVGt5SURJeE1TQXRNVGt5VkRFM05DQXRNVGt5VkRFMU55QXRNVGt6VVRFME15QXRNVGt6SURFME15QXRNVGcxVVRFME15QXRNVGd5SURFME5TQXRNVGN3VVRFME9TQXRNVFUwSURFMU1pQXRNVFV4VkRFM01pQXRNVFE0VVRJeU1DQXRNVFE0SURJek1DQXRNVFF4VVRJek9DQXRNVE0ySURJMU9DQXROVE5VTWpjNUlETXlVVEkzT1NBek15QXlOeklnTWpsUk1qSTBJQzB4TUNBeE56SWdMVEV3VVRFeE55QXRNVEFnTnpVZ016QlVNek1nTVRVM1drMHpOVElnTXpJMlVUTXlPU0EwTURVZ01qYzNJRFF3TlZFeU5ESWdOREExSURJeE1DQXpOelJVTVRZd0lESTVNMUV4TXpFZ01qRTBJREV4T1NBeE1qbFJNVEU1SURFeU5pQXhNVGtnTVRFNFZERXhPQ0F4TURaUk1URTRJRFl4SURFek5pQTBORlF4TnprZ01qWlJNak16SURJMklESTVNQ0E1T0V3eU9UZ2dNVEE1VERNMU1pQXpNalphSWk4K1BIQmhkR2dnYVdROUlrMUtXQzB4TFZSRldDMUpMVEZFTkRSQ0lpQmtQU0pOTkRJZ01FZzBNRkV5TmlBd0lESTJJREV4VVRJMklERTFJREk1SURJM1VUTXpJRFF4SURNMklEUXpWRFUxSURRMlVURTBNU0EwT1NBeE9UQWdPVGhSTWpBd0lERXdPQ0F6TURZZ01qSTBWRFF4TVNBek5ESlJNekF5SURZeU1DQXlPVGNnTmpJMVVUSTRPQ0EyTXpZZ01qTTBJRFl6TjBneU1EWlJNakF3SURZME15QXlNREFnTmpRMVZESXdNaUEyTmpSUk1qQTJJRFkzTnlBeU1USWdOamd6U0RJeU5sRXlOakFnTmpneElETTBOeUEyT0RGUk16Z3dJRFk0TVNBME1EZ2dOamd4VkRRMU15QTJPREpVTkRjeklEWTRNbEUwT1RBZ05qZ3lJRFE1TUNBMk56RlJORGt3SURZM01DQTBPRGdnTmpVNFVUUTROQ0EyTkRNZ05EZ3hJRFkwTUZRME5qVWdOak0zVVRRek5DQTJNelFnTkRFeElEWXlNRXcwT0RnZ05ESTJURFUwTVNBME9EVlJOalEySURVNU9DQTJORFlnTmpFd1VUWTBOaUEyTWpnZ05qSXlJRFl6TlZFMk1UY2dOak0xSURZd09TQTJNemRSTlRrMElEWXpOeUExT1RRZ05qUTRVVFU1TkNBMk5UQWdOVGsySURZMk5GRTJNREFnTmpjM0lEWXdOaUEyT0ROSU5qRTRVVFl4T1NBMk9ETWdOalF6SURZNE0xUTJPVGNnTmpneFZEY3pPQ0EyT0RCUk9ESTRJRFk0TUNBNE16Y2dOamd6U0RnME5WRTROVElnTmpjMklEZzFNaUEyTnpKUk9EVXdJRFkwTnlBNE5EQWdOak0zU0RneU5GRTNPVEFnTmpNMklEYzJNeUEyTWpoVU56SXlJRFl4TVZRMk9UZ2dOVGt6VERZNE55QTFPRFJSTmpnM0lEVTROU0ExT1RJZ05EZ3dURFV3TlNBek9EUlJOVEExSURNNE15QTFNellnTXpBMFZEWXdNU0F4TkRKVU5qTTRJRFUyVVRZME9DQTBOeUEyT1RrZ05EWlJOek0wSURRMklEY3pOQ0F6TjFFM016UWdNelVnTnpNeUlESXpVVGN5T0NBM0lEY3lOU0EwVkRjeE1TQXhVVGN3T0NBeElEWTNPQ0F4VkRVNE9TQXlVVFV5T0NBeUlEUTVOaUF5VkRRMk1TQXhVVFEwTkNBeElEUTBOQ0F4TUZFME5EUWdNVEVnTkRRMklESTFVVFEwT0NBek5TQTBOVEFnTXpsVU5EVTFJRFEwVkRRMk5DQTBObFEwT0RBZ05EZFVOVEEySURVMFVUVXlNeUEyTWlBMU1qTWdOalJSTlRJeUlEWTBJRFEzTmlBeE9ERk1OREk1SURJNU9WRXlOREVnT1RVZ01qTTJJRGcwVVRJek1pQTNOaUF5TXpJZ056SlJNak15SURVeklESTJNU0EwTjFFeU5qSWdORGNnTWpZM0lEUTNWREkzTXlBME5sRXlOellnTkRZZ01qYzNJRFEyVkRJNE1DQTBOVlF5T0RNZ05ESlVNamcwSURNMVVUSTROQ0F5TmlBeU9ESWdNVGxSTWpjNUlEWWdNamMySURSVU1qWXhJREZSTWpVNElERWdNalF6SURGVU1qQXhJREpVTVRReUlESlJOalFnTWlBME1pQXdXaUl2UGp4d1lYUm9JR2xrUFNKTlNsZ3RNUz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V0VkVWWUxVNHRNakl4TWlJZ1pEMGlUVGcwSURJek4xUTROQ0F5TlRCVU9UZ2dNamN3U0RZM09WRTJPVFFnTWpZeUlEWTVOQ0F5TlRCVU5qYzVJREl6TUVnNU9GRTROQ0F5TXpjZ09EUWdNalV3V2lJdlBqeHdZWFJvSUdsa1BTSk5TbGd0TVMxVVJWZ3RURTh0TWpJeE1TSWdaRDBpVFRZd0lEazBPRkUyTXlBNU5UQWdOalkxSURrMU1FZ3hNalkzVERFek1qVWdPREUxVVRFek9EUWdOamMzSURFek9EZ2dOalk1U0RFek5EaE1NVE0wTVNBMk9ETlJNVE15TUNBM01qUWdNVEk0TlNBM05qRlJNVEl6TlNBNE1Ea2dNVEUzTkNBNE16aFVNVEF6TXlBNE9ERlVPRGd5SURnNU9GUTJPVGtnT1RBeVNEVTNORWcxTkROSU1qVXhUREkxT1NBNE9URlJOekl5SURJMU9DQTNNalFnTWpVeVVUY3lOU0F5TlRBZ056STBJREkwTmxFM01qRWdNalF6SURRMk1DQXROVFpNTVRrMklDMHpOVFpSTVRrMklDMHpOVGNnTkRBM0lDMHpOVGRSTkRVNUlDMHpOVGNnTlRRNElDMHpOVGRVTmpjMklDMHpOVGhST0RFeUlDMHpOVGdnT0RrMklDMHpOVE5VTVRBMk15QXRNek15VkRFeU1EUWdMVEk0TTFReE16QTNJQzB4T1RaUk1UTXlPQ0F0TVRjd0lERXpORGdnTFRFeU5FZ3hNemc0VVRFek9EZ2dMVEV5TlNBeE16Z3hJQzB4TkRWVU1UTTFOaUF0TWpFd1ZERXpNalVnTFRJNU5Fd3hNalkzSUMwME5EbE1OalkySUMwME5UQlJOalFnTFRRMU1DQTJNU0F0TkRRNFVUVTFJQzAwTkRZZ05UVWdMVFF6T1ZFMU5TQXRORE0zSURVM0lDMDBNek5NTlRrd0lERTNOMUUxT1RBZ01UYzRJRFUxTnlBeU1qSlVORFV5SURNMk5sUXpNaklnTlRRMFREVTJJRGt3T1V3MU5TQTVNalJSTlRVZ09UUTFJRFl3SURrME9Gb2lMejQ4Y0dGMGFDQnBaRDBpVFVwWUxURXRWRVZZTFU0dE1qSTJNQ0lnWkQwaVRURTJOaUF0TWpFMVZERTFPU0F0TWpFMVZERTBOeUF0TWpFeVZERTBNU0F0TWpBMFZERXpPU0F0TVRrM1VURXpPU0F0TVRrd0lERTBOQ0F0TVRnelRETXdOaUF4TXpOSU56QlJOVFlnTVRRd0lEVTJJREUxTTFFMU5pQXhOamdnTnpJZ01UY3pTRE15TjB3ME1EWWdNekkzU0RjeVVUVTJJRE16TWlBMU5pQXpORGRSTlRZZ016WXdJRGN3SURNMk4wZzBNalpSTlRrM0lEY3dNaUEyTURJZ056QTNVVFl3TlNBM01UWWdOakU0SURjeE5sRTJNalVnTnpFMklEWXpNQ0EzTVRKVU5qTTJJRGN3TTFRMk16Z2dOamsyVVRZek9DQTJPVElnTkRjeElETTJOMGczTURkUk56SXlJRE0xT1NBM01qSWdNelEzVVRjeU1pQXpNellnTnpBNElETXlPRXcwTlRFZ016STNURE0zTVNBeE56TklOekE0VVRjeU1pQXhOak1nTnpJeUlERTFNMUUzTWpJZ01UUXdJRGN3TnlBeE16TklNelV4VVRFM05TQXRNakV3SURFM01DQXRNakV5VVRFMk5pQXRNakUxSURFMU9TQXRNakUxV2lJdlBqeHdZWFJvSUdsa1BTSk5TbGd0TVMxVVJWZ3RTUzB4UkRRMFF5SWdaRDBpVFRZMklEWXpOMUUxTkNBMk16Y2dORGtnTmpNM1ZETTVJRFl6T0ZRek1pQTJOREZVTXpBZ05qUTNWRE16SURZMk5GUTBNaUEyT0RKUk5EUWdOamd6SURVMklEWTRNMUV4TURRZ05qZ3dJREUyTlNBMk9EQlJNamc0SURZNE1DQXpNRFlnTmpnelNETXhObEV6TWpJZ05qYzNJRE15TWlBMk56UlVNekl3SURZMU5sRXpNVFlnTmpReklETXhNQ0EyTXpkSU1qazRVVEkwTWlBMk16Y2dNalF5SURZeU5GRXlORElnTmpFNUlESTVNaUEwTnpkVU16UXpJRE16TTB3ek5EWWdNek0yVVRNMU1DQXpOREFnTXpVNElETTBPVlF6TnprZ016Y3pWRFF4TVNBME1UQlVORFUwSURRMk1WRTFORFlnTlRZNElEVTJNU0ExT0RkVU5UYzNJRFl4T0ZFMU56Y2dOak0wSURVME5TQTJNemRSTlRJNElEWXpOeUExTWpnZ05qUTNVVFV5T0NBMk5Ea2dOVE13SURZMk1WRTFNek1nTmpjMklEVXpOU0EyTnpsVU5UUTVJRFk0TTFFMU5URWdOamd6SURVM09DQTJPREpVTmpVM0lEWTRNRkUyT0RRZ05qZ3dJRGN4TXlBMk9ERlVOelEySURZNE1sRTNOak1nTmpneUlEYzJNeUEyTnpOUk56WXpJRFkyT1NBM05qQWdOalUzVkRjMU5TQTJORE5STnpVeklEWXpOeUEzTXpRZ05qTTNVVFkyTWlBMk16SWdOakUzSURVNE4xRTJNRGdnTlRjNElEUTNOeUEwTWpSTU16UTRJREkzTTB3ek1qSWdNVFk1VVRJNU5TQTJNaUF5T1RVZ05UZFJNamsxSURRMklETTJNeUEwTmxFek56a2dORFlnTXpnMElEUTFWRE01TUNBek5WRXpPVEFnTXpNZ016ZzRJREl6VVRNNE5DQTJJRE00TWlBMFZETTJOaUF4VVRNMk1TQXhJRE15TkNBeFZESXpNaUF5VVRFM01DQXlJREV6T0NBeVZERXdNaUF4VVRnMElERWdPRFFnT1ZFNE5DQXhOQ0E0TnlBeU5GRTRPQ0F5TnlBNE9TQXpNRlE1TUNBek5WUTVNU0F6T1ZRNU15QTBNbFE1TmlBME5GUXhNREVnTkRWVU1UQTNJRFExVkRFeE5pQTBObFF4TWprZ05EWlJNVFk0SURRM0lERTRNQ0ExTUZReE9UZ2dOak5STWpBeElEWTRJREl5TnlBeE56Rk1NalV5SURJM05Fd3hNamtnTmpJelVURXlPQ0EyTWpRZ01USTNJRFl5TlZReE1qVWdOakkzVkRFeU1pQTJNamxVTVRFNElEWXpNVlF4TVRNZ05qTXpWREV3TlNBMk16UlVPVFlnTmpNMVZEZ3pJRFl6TmxRMk5pQTJNemRhSWk4K1BDOWtaV1p6UGp4bklITjBjbTlyWlQwaVkzVnljbVZ1ZEVOdmJHOXlJaUJtYVd4c1BTSmpkWEp5Wlc1MFEyOXNiM0lpSUhOMGNtOXJaUzEzYVdSMGFEMGlNQ0lnZEhKaGJuTm1iM0p0UFNKelkyRnNaU2d4TEMweEtTSStQR2NnWkdGMFlTMXRiV3d0Ym05a1pUMGliV0YwYUNJK1BHY2daR0YwWVMxdGJXd3RibTlrWlQwaWJYTjFZaUkrUEdjZ1pHRjBZUzF0Yld3dGJtOWtaVDBpYldraVBqeDFjMlVnWkdGMFlTMWpQU0l4UkRRMVJTSWdlR3hwYm1zNmFISmxaajBpSTAxS1dDMHhMVlJGV0MxSkxURkVORFZGSWk4K1BDOW5QanhuSUdSaGRHRXRiVzFzTFc1dlpHVTlJbFJsV0VGMGIyMGlJSFJ5WVc1elptOXliVDBpZEhKaGJuTnNZWFJsS0RRM09Td3RNVFV3S1NCelkyRnNaU2d3TGpjd055a2lJR1JoZEdFdGJXcDRMWFJsZUdOc1lYTnpQU0pQVWtRaVBqeG5JR1JoZEdFdGJXMXNMVzV2WkdVOUltMXBJajQ4ZFhObElHUmhkR0V0WXowaU1VUTBORUlpSUhoc2FXNXJPbWh5WldZOUlpTk5TbGd0TVMxVVJWZ3RTUzB4UkRRMFFpSXZQand2Wno0OFp5QmtZWFJoTFcxdGJDMXViMlJsUFNKdGFTSWdkSEpoYm5ObWIzSnRQU0owY21GdWMyeGhkR1VvT0RVeUxEQXBJajQ4ZFhObElHUmhkR0V0WXowaU1VUTBORUlpSUhoc2FXNXJPbWh5WldZOUlpTk5TbGd0TVMxVVJWZ3RTUzB4UkRRMFFpSXZQand2Wno0OEwyYytQQzluUGp4bklHUmhkR0V0Ylcxc0xXNXZaR1U5SW0xdklpQjBjbUZ1YzJadmNtMDlJblJ5WVc1emJHRjBaU2d5TURFeExqY3NNQ2tpUGp4MWMyVWdaR0YwWVMxalBTSXpSQ0lnZUd4cGJtczZhSEpsWmowaUkwMUtXQzB4TFZSRldDMU9MVE5FSWk4K1BDOW5QanhuSUdSaGRHRXRiVzFzTFc1dlpHVTlJbTF2SWlCMGNtRnVjMlp2Y20wOUluUnlZVzV6YkdGMFpTZ3pNRFkzTGpVc01Da2lQangxYzJVZ1pHRjBZUzFqUFNJeU1qRXlJaUI0YkdsdWF6cG9jbVZtUFNJalRVcFlMVEV0VkVWWUxVNHRNakl4TWlJdlBqd3ZaejQ4WnlCa1lYUmhMVzF0YkMxdWIyUmxQU0p0ZFc1a1pYSWlJSFJ5WVc1elptOXliVDBpZEhKaGJuTnNZWFJsS0RRd01USXVNU3d3S1NJK1BHY2daR0YwWVMxdGJXd3RibTlrWlQwaWJXOGlJSFJ5WVc1elptOXliVDBpZEhKaGJuTnNZWFJsS0RFeU5DNHhMREFwSWo0OGRYTmxJR1JoZEdFdFl6MGlNakl4TVNJZ2VHeHBibXM2YUhKbFpqMGlJMDFLV0MweExWUkZXQzFNVHkweU1qRXhJaTgrUEM5blBqeG5JR1JoZEdFdGJXMXNMVzV2WkdVOUlsUmxXRUYwYjIwaUlIUnlZVzV6Wm05eWJUMGlkSEpoYm5Oc1lYUmxLREFzTFRFeE1qTXVNeWtnYzJOaGJHVW9NQzQzTURjcElpQmtZWFJoTFcxcWVDMTBaWGhqYkdGemN6MGlUMUpFSWo0OFp5QmtZWFJoTFcxdGJDMXViMlJsUFNKdGFTSStQSFZ6WlNCa1lYUmhMV005SWpGRU5EUkNJaUI0YkdsdWF6cG9jbVZtUFNJalRVcFlMVEV0VkVWWUxVa3RNVVEwTkVJaUx6NDhMMmMrUEdjZ1pHRjBZUzF0Yld3dGJtOWtaVDBpYlc4aUlIUnlZVzV6Wm05eWJUMGlkSEpoYm5Oc1lYUmxLRGcxTWl3d0tTSStQSFZ6WlNCa1lYUmhMV005SWpJeU5qQWlJSGhzYVc1ck9taHlaV1k5SWlOTlNsZ3RNUzFVUlZndFRpMHlNall3SWk4K1BDOW5QanhuSUdSaGRHRXRiVzFzTFc1dlpHVTlJbTFwSWlCMGNtRnVjMlp2Y20wOUluUnlZVzV6YkdGMFpTZ3hOak13TERBcElqNDhkWE5sSUdSaGRHRXRZejBpTVVRME5FTWlJSGhzYVc1ck9taHlaV1k5SWlOTlNsZ3RNUzFVUlZndFNTMHhSRFEwUXlJdlBqd3ZaejQ4TDJjK1BDOW5QanhuSUdSaGRHRXRiVzFzTFc1dlpHVTlJbTF6ZFdJaUlIUnlZVzV6Wm05eWJUMGlkSEpoYm5Oc1lYUmxLRFU0TnpBdU9Td3dLU0krUEdjZ1pHRjBZUzF0Yld3dGJtOWtaVDBpYldraVBqeDFjMlVnWkdGMFlTMWpQU0l4UkRRMVJTSWdlR3hwYm1zNmFISmxaajBpSTAxS1dDMHhMVlJGV0MxSkxURkVORFZGSWk4K1BDOW5QanhuSUdSaGRHRXRiVzFzTFc1dlpHVTlJbFJsV0VGMGIyMGlJSFJ5WVc1elptOXliVDBpZEhKaGJuTnNZWFJsS0RRM09Td3RNVFV3S1NCelkyRnNaU2d3TGpjd055a2lJR1JoZEdFdGJXcDRMWFJsZUdOc1lYTnpQU0pQVWtRaVBqeG5JR1JoZEdFdGJXMXNMVzV2WkdVOUltMXBJajQ4ZFhObElHUmhkR0V0WXowaU1VUTBORUlpSUhoc2FXNXJPbWh5WldZOUlpTk5TbGd0TVMxVVJWZ3RTUzB4UkRRMFFpSXZQand2Wno0OFp5QmtZWFJoTFcxdGJDMXViMlJsUFNKdGFTSWdkSEpoYm5ObWIzSnRQU0owY21GdWMyeGhkR1VvT0RVeUxEQXBJajQ4ZFhObElHUmhkR0V0WXowaU1VUTBORU1pSUhoc2FXNXJPbWh5WldZOUlpTk5TbGd0TVMxVVJWZ3RTUzB4UkRRMFF5SXZQand2Wno0OEwyYytQQzluUGp3dlp6NDhMMmMrUEM5emRtYysiLAoJIlJlYWxWaWV3U2l6ZUpzb24iIDogIntcImhlaWdodFwiOjgyMS40Mjg2MDQxMjU5NzY2LFwid2lkdGhcIjoyNjYwLjcxNDQxNjUwMzkwNjJ9Igp9Cg=="/>
    </extobj>
    <extobj name="2384804F-3998-4D57-9195-F3826E402611-12">
      <extobjdata type="2384804F-3998-4D57-9195-F3826E402611" data="ewoJIkltZ1NldHRpbmdKc29uIiA6ICJ7XCJoZWlnaHRcIjoxNy44NTcxNDI4NTcxNDI4NTQsXCJ3aWR0aFwiOjYyLjQ5OTk5OTk5OTk5OTk5fSIsCgkiTGF0ZXgiIDogIlAgPSBlXntRdn0iLAoJIkxhdGV4SW1nQmFzZTY0IiA6ICJQSE4yWnlCNGJXeHVjejBpYUhSMGNEb3ZMM2QzZHk1M015NXZjbWN2TWpBd01DOXpkbWNpSUhkcFpIUm9QU0k0WlhnaUlHaGxhV2RvZEQwaU1pNHlORFpsZUNJZ2NtOXNaVDBpYVcxbklpQm1iMk4xYzJGaWJHVTlJbVpoYkhObElpQjJhV1YzUW05NFBTSXdJQzA1TVRBdU9DQXpOVE0xTGpnZ09Ua3lMamdpSUhodGJHNXpPbmhzYVc1clBTSm9kSFJ3T2k4dmQzZDNMbmN6TG05eVp5OHhPVGs1TDNoc2FXNXJJaUJoY21saExXaHBaR1JsYmowaWRISjFaU0lnYzNSNWJHVTlJblpsY25ScFkyRnNMV0ZzYVdkdU9pQXRNQzR4T0RabGVEc2diV0Y0TFhkcFpIUm9PaUE1T0NVN0lqNDhaR1ZtY3o0OGNHRjBhQ0JwWkQwaVRVcFlMVE13TFZSRldDMUpMVEZFTkRReklpQmtQU0pOTWpnM0lEWXlPRkV5T0RjZ05qTTFJREl6TUNBMk16ZFJNakEySURZek55QXhPVGtnTmpNNFZERTVNaUEyTkRoUk1Ua3lJRFkwT1NBeE9UUWdOalU1VVRJd01DQTJOemtnTWpBeklEWTRNVlF6T1RjZ05qZ3pVVFU0TnlBMk9ESWdOakF3SURZNE1GRTJOalFnTmpZNUlEY3dOeUEyTXpGVU56VXhJRFV6TUZFM05URWdORFV6SURZNE5TQXpPRGxSTmpFMklETXlNU0ExTURjZ016QXpVVFV3TUNBek1ESWdOREF5SURNd01VZ3pNRGRNTWpjM0lERTRNbEV5TkRjZ05qWWdNalEzSURVNVVUSTBOeUExTlNBeU5EZ2dOVFJVTWpVMUlEVXdWREkzTWlBME9GUXpNRFVnTkRaSU16TTJVVE0wTWlBek55QXpORElnTXpWUk16UXlJREU1SURNek5TQTFVVE16TUNBd0lETXhPU0F3VVRNeE5pQXdJREk0TWlBeFZERTRNaUF5VVRFeU1DQXlJRGczSURKVU5URWdNVkV6TXlBeElETXpJREV4VVRNeklERXpJRE0ySURJMVVUUXdJRFF4SURRMElEUXpWRFkzSURRMlVUazBJRFEySURFeU55QTBPVkV4TkRFZ05USWdNVFEySURZeFVURTBPU0EyTlNBeU1UZ2dNek01VkRJNE55QTJNamhhVFRZME5TQTFOVFJSTmpRMUlEVTJOeUEyTkRNZ05UYzFWRFl6TkNBMU9UZFVOakE1SURZeE9WUTFOakFnTmpNMVVUVTFNeUEyTXpZZ05EZ3dJRFl6TjFFME5qTWdOak0zSURRME5TQTJNemRVTkRFMklEWXpObFEwTURRZ05qTTJVVE01TVNBMk16VWdNemcySURZeU4xRXpPRFFnTmpJeElETTJOeUExTlRCVU16TXlJRFF4TWxRek1UUWdNelEwVVRNeE5DQXpORElnTXprMUlETTBNa2cwTURkSU5ETXdVVFUwTWlBek5ESWdOVGt3SURNNU1sRTJNVGNnTkRFNUlEWXpNU0EwTnpGVU5qUTFJRFUxTkZvaUx6NDhjR0YwYUNCcFpEMGlUVXBZTFRNd0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6QXRWRVZZTFVrdE1VUTBOVElpSUdROUlrMHpPU0F4TmpoUk16a2dNakkxSURVNElESTNNbFF4TURjZ016VXdWREUzTkNBME1ESlVNalEwSURRek0xUXpNRGNnTkRReVNETXhNRkV6TlRVZ05EUXlJRE00T0NBME1qQlVOREl4SURNMU5WRTBNakVnTWpZMUlETXhNQ0F5TXpkUk1qWXhJREl5TkNBeE56WWdNakl6VVRFek9TQXlNak1nTVRNNElESXlNVkV4TXpnZ01qRTVJREV6TWlBeE9EWlVNVEkxSURFeU9GRXhNalVnT0RFZ01UUTJJRFUwVkRJd09TQXlObFF6TURJZ05EVlVNemswSURFeE1WRTBNRE1nTVRJeElEUXdOaUF4TWpGUk5ERXdJREV5TVNBME1Ua2dNVEV5VkRReU9TQTVPRlEwTWpBZ09ESlVNemt3SURVMVZETTBOQ0F5TkZReU9ERWdMVEZVTWpBMUlDMHhNVkV4TWpZZ0xURXhJRGd6SURReVZETTVJREUyT0ZwTk16Y3pJRE0xTTFFek5qY2dOREExSURNd05TQTBNRFZSTWpjeUlEUXdOU0F5TkRRZ016a3hWREU1T1NBek5UZFVNVGN3SURNeE5sUXhOVFFnTWpnd1ZERTBPU0F5TmpGUk1UUTVJREkyTUNBeE5qa2dNall3VVRJNE1pQXlOakFnTXpJM0lESTRORlF6TnpNZ016VXpXaUl2UGp4d1lYUm9JR2xrUFNKTlNsZ3RNekF0VkVWWUxVa3RNVVEwTkRRaUlHUTlJazB6T1RrZ0xUZ3dVVE01T1NBdE5EY2dOREF3SUMwek1GUTBNRElnTFRFeFZpMDNURE00TnlBdE1URlJNelF4SUMweU1pQXpNRE1nTFRJeVVUSXdPQ0F0TWpJZ01UTTRJRE0xVkRVeElESXdNVkUxTUNBeU1Ea2dOVEFnTWpRMFVUVXdJRE0wTmlBNU9DQTBNemhVTWpJM0lEWXdNVkV6TlRFZ056QTBJRFEzTmlBM01EUlJOVEUwSURjd05DQTFNalFnTnpBelVUWXlNU0EyT0RrZ05qZ3dJRFl4TjFRM05EQWdORE0xVVRjME1DQXlOVFVnTlRreUlERXdOMUUxTWprZ05EY2dORFl4SURFMlREUTBOQ0E0VmpOUk5EUTBJRElnTkRRNUlDMHlORlEwTnpBZ0xUWTJWRFV4TmlBdE9ESlJOVFV4SUMwNE1pQTFPRE1nTFRZd1ZEWXlOU0F0TTFFMk16RWdNVEVnTmpNNElERXhVVFkwTnlBeE1TQTJORGtnTWxFMk5Ea2dMVFlnTmpNNUlDMHpORlEyTVRFZ0xURXdNRlExTlRjZ0xURTJOVlEwT0RFZ0xURTVORkV6T1RrZ0xURTVOQ0F6T1RrZ0xUZzNWaTA0TUZwTk5qTTJJRFEyT0ZFMk16WWdOVEl6SURZeU1TQTFOalJVTlRnd0lEWXlOVlExTXpBZ05qVTFWRFEzTnlBMk5qVlJOREk1SURZMk5TQXpOemtnTmpRd1VUSTNOeUExT1RFZ01qRTFJRFEyTkZReE5UTWdNakUyVVRFMU15QXhNVEFnTWpBM0lEVTVVVEl6TVNBek9DQXlNellnTXpoV05EWlJNak0ySURnMklESTJPU0F4TWpCVU16UTNJREUxTlZFek56SWdNVFUxSURNNU1DQXhORFJVTkRFM0lERXhORlEwTWprZ09ESlVORE0xSURVMVREUTBPQ0EyTkZFMU1USWdNVEE0SURVMU55QXhPRFZVTmpFNUlETXpORlEyTXpZZ05EWTRXazB6TVRRZ01UaFJNell5SURFNElEUXdOQ0F6T1V3ME1ETWdORGxSTXprNUlERXdOQ0F6TmpZZ01URTFVVE0xTkNBeE1UY2dNelEzSURFeE4xRXpORFFnTVRFM0lETTBNU0F4TVRkVU16TTNJREV4T0ZFek1UY2dNVEU0SURJNU5pQTVPRlF5TnpRZ05USlJNamMwSURFNElETXhOQ0F4T0ZvaUx6NDhjR0YwYUNCcFpEMGlUVXBZTFRNd0xWUkZXQzFKTFRGRU5EWXpJaUJrUFNKTk1UY3pJRE00TUZFeE56TWdOREExSURFMU5DQTBNRFZSTVRNd0lEUXdOU0F4TURRZ016YzJWRFl4SURJNE4xRTJNQ0F5T0RZZ05Ua2dNamcwVkRVNElESTRNVlExTmlBeU56bFVOVE1nTWpjNFZEUTVJREkzT0ZRME1TQXlOemhJTWpkUk1qRWdNamcwSURJeElESTROMUV5TVNBeU9UUWdNamtnTXpFMlZEVXpJRE0yT0ZRNU55QTBNVGxVTVRZd0lEUTBNVkV5TURJZ05EUXhJREl5TlNBME1UZFVNalE1SURNMk1WRXlORGtnTXpRMElESTBOaUF6TXpWUk1qUTJJRE15T1NBeU16RWdNamt4VkRJd01DQXlNREpVTVRneUlERXhNMUV4T0RJZ09EWWdNVGczSURZNVVUSXdNQ0F5TmlBeU5UQWdNalpSTWpnM0lESTJJRE14T1NBMk1GUXpOamtnTVRNNVZETTVPQ0F5TWpKVU5EQTVJREkzTjFFME1Ea2dNekF3SURRd01TQXpNVGRVTXpneklETTBNMVF6TmpVZ016WXhWRE0xTnlBek9ETlJNelUzSURRd05TQXpOellnTkRJMFZEUXhOeUEwTkROUk5ETTJJRFEwTXlBME5URWdOREkxVkRRMk55QXpOamRSTkRZM0lETTBNQ0EwTlRVZ01qZzBWRFF4T0NBeE5UbFVNelEzSURRd1ZESTBNU0F0TVRGUk1UYzNJQzB4TVNBeE16a2dNakpSTVRBeUlEVTBJREV3TWlBeE1UZFJNVEF5SURFME9DQXhNVEFnTVRneFZERTFNU0F5T1RoUk1UY3pJRE0yTWlBeE56TWdNemd3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RE1pSUhoc2FXNXJPbWh5WldZOUlpTk5TbGd0TXpBdFZFVllMVWt0TVVRME5ETWlMejQ4TDJjK1BHY2daR0YwWVMxdGJXd3RibTlrWlQwaWJXOGlJSFJ5WVc1elptOXliVDBpZEhKaGJuTnNZWFJsS0RFd01qZ3VPQ3d3S1NJK1BIVnpaU0JrWVhSaExXTTlJak5FSWlCNGJHbHVhenBvY21WbVBTSWpUVXBZTFRNd0xWUkZXQzFPTFRORUlpOCtQQzluUGp4bklHUmhkR0V0Ylcxc0xXNXZaR1U5SW0xemRYQWlJSFJ5WVc1elptOXliVDBpZEhKaGJuTnNZWFJsS0RJd09EUXVOaXd3S1NJK1BHY2daR0YwWVMxdGJXd3RibTlrWlQwaWJXa2lQangxYzJVZ1pHRjBZUzFqUFNJeFJEUTFNaUlnZUd4cGJtczZhSEpsWmowaUkwMUtXQzB6TUMxVVJWZ3RTUzB4UkRRMU1pSXZQand2Wno0OFp5QmtZWFJoTFcxdGJDMXViMlJsUFNKVVpWaEJkRzl0SWlCMGNtRnVjMlp2Y20wOUluUnlZVzV6YkdGMFpTZzBPVGtzTkRFektTQnpZMkZzWlNnd0xqY3dOeWtpSUdSaGRHRXRiV3A0TFhSbGVHTnNZWE56UFNKUFVrUWlQanhuSUdSaGRHRXRiVzFzTFc1dlpHVTlJbTFwSWo0OGRYTmxJR1JoZEdFdFl6MGlNVVEwTkRRaUlIaHNhVzVyT21oeVpXWTlJaU5OU2xndE16QXRWRVZZTFVrdE1VUTBORFFpTHo0OEwyYytQR2NnWkdGMFlTMXRiV3d0Ym05a1pUMGliV2tpSUhSeVlXNXpabTl5YlQwaWRISmhibk5zWVhSbEtEYzVNU3d3S1NJK1BIVnpaU0JrWVhSaExXTTlJakZFTkRZeklpQjRiR2x1YXpwb2NtVm1QU0lqVFVwWUxUTXdMVlJGV0MxSkxURkVORFl6SWk4K1BDOW5Qand2Wno0OEwyYytQQzluUGp3dlp6NDhMM04yWno0PSIsCgkiUmVhbFZpZXdTaXplSnNvbiIgOiAie1wiaGVpZ2h0XCI6MzUxLFwid2lkdGhcIjoxMjUwfSIKfQo="/>
    </extobj>
    <extobj name="2384804F-3998-4D57-9195-F3826E402611-13">
      <extobjdata type="2384804F-3998-4D57-9195-F3826E402611" data="ewoJIkltZ1NldHRpbmdKc29uIiA6ICJ7XCJoZWlnaHRcIjo0OS45OTk5OTk5OTk5OTk5OSxcIndpZHRoXCI6MTE3Ljg1NzE0Mjg1NzE0Mjg1fSIsCgkiTGF0ZXgiIDogImVeWD1cXHN1bVxcbGltaXRzX3trPTB9XntcXGluZnR5fVxcZnJhY3sxfXtrIX1YXmsiLAoJIkxhdGV4SW1nQmFzZTY0IiA6ICJQSE4yWnlCNGJXeHVjejBpYUhSMGNEb3ZMM2QzZHk1M015NXZjbWN2TWpBd01DOXpkbWNpSUhkcFpIUm9QU0l4TlM0eE16UmxlQ0lnYUdWcFoyaDBQU0kyTGpNNU9XVjRJaUJ5YjJ4bFBTSnBiV2NpSUdadlkzVnpZV0pzWlQwaVptRnNjMlVpSUhacFpYZENiM2c5SWpBZ0xURTFOakl1TlNBMk5qZzVMak1nTWpneU9DNHpJaUI0Yld4dWN6cDRiR2x1YXowaWFIUjBjRG92TDNkM2R5NTNNeTV2Y21jdk1UazVPUzk0YkdsdWF5SWdZWEpwWVMxb2FXUmtaVzQ5SW5SeWRXVWlJSE4wZVd4bFBTSjJaWEowYVdOaGJDMWhiR2xuYmpvZ0xUSXVPRFkwWlhnN0lHMWhlQzEzYVdSMGFEb2dPVGdsT3lJK1BHUmxabk0rUEhCaGRHZ2dhV1E5SWsxS1dDMDROaTFVUlZndFNTMHhSRFExTWlJZ1pEMGlUVE01SURFMk9GRXpPU0F5TWpVZ05UZ2dNamN5VkRFd055QXpOVEJVTVRjMElEUXdNbFF5TkRRZ05ETXpWRE13TnlBME5ESklNekV3VVRNMU5TQTBORElnTXpnNElEUXlNRlEwTWpFZ016VTFVVFF5TVNBeU5qVWdNekV3SURJek4xRXlOakVnTWpJMElERTNOaUF5TWpOUk1UTTVJREl5TXlBeE16Z2dNakl4VVRFek9DQXlNVGtnTVRNeUlERTRObFF4TWpVZ01USTRVVEV5TlNBNE1TQXhORFlnTlRSVU1qQTVJREkyVkRNd01pQTBOVlF6T1RRZ01URXhVVFF3TXlBeE1qRWdOREEySURFeU1WRTBNVEFnTVRJeElEUXhPU0F4TVRKVU5ESTVJRGs0VkRReU1DQTRNbFF6T1RBZ05UVlVNelEwSURJMFZESTRNU0F0TVZReU1EVWdMVEV4VVRFeU5pQXRNVEVnT0RNZ05ESlVNemtnTVRZNFdrMHpOek1nTXpVelVUTTJOeUEwTURVZ016QTFJRFF3TlZFeU56SWdOREExSURJME5DQXpPVEZVTVRrNUlETTFOMVF4TnpBZ016RTJWREUxTkNBeU9EQlVNVFE1SURJMk1WRXhORGtnTWpZd0lERTJPU0F5TmpCUk1qZ3lJREkyTUNBek1qY2dNamcwVkRNM015QXpOVE5hSWk4K1BIQmhkR2dnYVdROUlrMUtXQzA0TmkxVVJWZ3RTUzB4UkRRMFFpSWdaRDBpVFRReUlEQklOREJSTWpZZ01DQXlOaUF4TVZFeU5pQXhOU0F5T1NBeU4xRXpNeUEwTVNBek5pQTBNMVExTlNBME5sRXhOREVnTkRrZ01Ua3dJRGs0VVRJd01DQXhNRGdnTXpBMklESXlORlEwTVRFZ016UXlVVE13TWlBMk1qQWdNamszSURZeU5WRXlPRGdnTmpNMklESXpOQ0EyTXpkSU1qQTJVVEl3TUNBMk5ETWdNakF3SURZME5WUXlNRElnTmpZMFVUSXdOaUEyTnpjZ01qRXlJRFk0TTBneU1qWlJNall3SURZNE1TQXpORGNnTmpneFVUTTRNQ0EyT0RFZ05EQTRJRFk0TVZRME5UTWdOamd5VkRRM015QTJPREpSTkRrd0lEWTRNaUEwT1RBZ05qY3hVVFE1TUNBMk56QWdORGc0SURZMU9GRTBPRFFnTmpReklEUTRNU0EyTkRCVU5EWTFJRFl6TjFFME16UWdOak0wSURReE1TQTJNakJNTkRnNElEUXlOa3cxTkRFZ05EZzFVVFkwTmlBMU9UZ2dOalEySURZeE1GRTJORFlnTmpJNElEWXlNaUEyTXpWUk5qRTNJRFl6TlNBMk1Ea2dOak0zVVRVNU5DQTJNemNnTlRrMElEWTBPRkUxT1RRZ05qVXdJRFU1TmlBMk5qUlJOakF3SURZM055QTJNRFlnTmpnelNEWXhPRkUyTVRrZ05qZ3pJRFkwTXlBMk9ETlVOamszSURZNE1WUTNNemdnTmpnd1VUZ3lPQ0EyT0RBZ09ETTNJRFk0TTBnNE5EVlJPRFV5SURZM05pQTROVElnTmpjeVVUZzFNQ0EyTkRjZ09EUXdJRFl6TjBnNE1qUlJOemt3SURZek5pQTNOak1nTmpJNFZEY3lNaUEyTVRGVU5qazRJRFU1TTB3Mk9EY2dOVGcwVVRZNE55QTFPRFVnTlRreUlEUTRNRXcxTURVZ016ZzBVVFV3TlNBek9ETWdOVE0ySURNd05GUTJNREVnTVRReVZEWXpPQ0ExTmxFMk5EZ2dORGNnTmprNUlEUTJVVGN6TkNBME5pQTNNelFnTXpkUk56TTBJRE0xSURjek1pQXlNMUUzTWpnZ055QTNNalVnTkZRM01URWdNVkUzTURnZ01TQTJOemdnTVZRMU9Ea2dNbEUxTWpnZ01pQTBPVFlnTWxRME5qRWdNVkUwTkRRZ01TQTBORFFnTVRCUk5EUTBJREV4SURRME5pQXlOVkUwTkRnZ016VWdORFV3SURNNVZEUTFOU0EwTkZRME5qUWdORFpVTkRnd0lEUTNWRFV3TmlBMU5GRTFNak1nTmpJZ05USXpJRFkwVVRVeU1pQTJOQ0EwTnpZZ01UZ3hURFF5T1NBeU9UbFJNalF4SURrMUlESXpOaUE0TkZFeU16SWdOellnTWpNeUlEY3lVVEl6TWlBMU15QXlOakVnTkRkUk1qWXlJRFEzSURJMk55QTBOMVF5TnpNZ05EWlJNamMySURRMklESTNOeUEwTmxReU9EQWdORFZVTWpneklEUXlWREk0TkNBek5WRXlPRFFnTWpZZ01qZ3lJREU1VVRJM09TQTJJREkzTmlBMFZESTJNU0F4VVRJMU9DQXhJREkwTXlBeFZESXdNU0F5VkRFME1pQXlVVFkwSURJZ05ESWdNRm9pTHo0OGNHRjBhQ0JwWkQwaVRVcFlMVGcy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0RZdFZFVllMVXhQTFRJeU1URWlJR1E5SWswMk1DQTVORGhSTmpNZ09UVXdJRFkyTlNBNU5UQklNVEkyTjB3eE16STFJRGd4TlZFeE16ZzBJRFkzTnlBeE16ZzRJRFkyT1VneE16UTRUREV6TkRFZ05qZ3pVVEV6TWpBZ056STBJREV5T0RVZ056WXhVVEV5TXpVZ09EQTVJREV4TnpRZ09ETTRWREV3TXpNZ09EZ3hWRGc0TWlBNE9UaFVOams1SURrd01rZzFOelJJTlRRelNESTFNVXd5TlRrZ09Ea3hVVGN5TWlBeU5UZ2dOekkwSURJMU1sRTNNalVnTWpVd0lEY3lOQ0F5TkRaUk56SXhJREkwTXlBME5qQWdMVFUyVERFNU5pQXRNelUyVVRFNU5pQXRNelUzSURRd055QXRNelUzVVRRMU9TQXRNelUzSURVME9DQXRNelUzVkRZM05pQXRNelU0VVRneE1pQXRNelU0SURnNU5pQXRNelV6VkRFd05qTWdMVE16TWxReE1qQTBJQzB5T0ROVU1UTXdOeUF0TVRrMlVURXpNamdnTFRFM01DQXhNelE0SUMweE1qUklNVE00T0ZFeE16ZzRJQzB4TWpVZ01UTTRNU0F0TVRRMVZERXpOVFlnTFRJeE1GUXhNekkxSUMweU9UUk1NVEkyTnlBdE5EUTVURFkyTmlBdE5EVXdVVFkwSUMwME5UQWdOakVnTFRRME9GRTFOU0F0TkRRMklEVTFJQzAwTXpsUk5UVWdMVFF6TnlBMU55QXRORE16VERVNU1DQXhOemRSTlRrd0lERTNPQ0ExTlRjZ01qSXlWRFExTWlBek5qWlVNekl5SURVME5FdzFOaUE1TURsTU5UVWdPVEkwVVRVMUlEazBOU0EyTUNBNU5EaGFJaTgrUEhCaGRHZ2dhV1E5SWsxS1dDMDROaTFVUlZndFNTMHhSRFExT0NJZ1pEMGlUVEV5TVNBMk5EZFJNVEl4SURZMU55QXhNalVnTmpjd1ZERXpOeUEyT0ROUk1UTTRJRFk0TXlBeU1Ea2dOamc0VkRJNE1pQTJPVFJSTWprMElEWTVOQ0F5T1RRZ05qZzJVVEk1TkNBMk56a2dNalEwSURRM04xRXhPVFFnTWpjNUlERTVOQ0F5TnpKUk1qRXpJREk0TWlBeU1qTWdNamt4VVRJME55QXpNRGtnTWpreUlETTFORlF6TmpJZ05ERTFVVFF3TWlBME5ESWdORE00SURRME1sRTBOamdnTkRReUlEUTROU0EwTWpOVU5UQXpJRE0yT1ZFMU1ETWdNelEwSURRNU5pQXpNamRVTkRjM0lETXdNbFEwTlRZZ01qa3hWRFF6T0NBeU9EaFJOREU0SURJNE9DQTBNRFlnTWprNVZETTVOQ0F6TWpoUk16azBJRE0xTXlBME1UQWdNelk1VkRRME1pQXpPVEJNTkRVNElETTVNMUUwTkRZZ05EQTFJRFF6TkNBME1EVklORE13VVRNNU9DQTBNRElnTXpZM0lETTRNRlF5T1RRZ016RTJWREl5T0NBeU5UVlJNak13SURJMU5DQXlORE1nTWpVeVZESTJOeUF5TkRaVU1qa3pJREl6T0ZRek1qQWdNakkwVkRNME1pQXlNRFpVTXpVNUlERTRNRlF6TmpVZ01UUTNVVE0yTlNBeE16QWdNell3SURFd05sUXpOVFFnTmpaUk16VTBJREkySURNNE1TQXlObEUwTWprZ01qWWdORFU1SURFME5WRTBOakVnTVRVeklEUTNPU0F4TlROSU5EZ3pVVFE1T1NBeE5UTWdORGs1SURFME5GRTBPVGtnTVRNNUlEUTVOaUF4TXpCUk5EVTFJQzB4TVNBek56Z2dMVEV4VVRNek15QXRNVEVnTXpBMUlERTFWREkzTnlBNU1GRXlOemNnTVRBNElESTRNQ0F4TWpGVU1qZ3pJREUwTlZFeU9ETWdNVFkzSURJMk9TQXhPRE5VTWpNMElESXdObFF5TURBZ01qRTNWREU0TWlBeU1qQklNVGd3VVRFMk9DQXhOemdnTVRVNUlERXpPVlF4TkRVZ09ERlVNVE0ySURRMFZERXlPU0F5TUZReE1qSWdOMVF4TVRFZ0xUSlJPVGdnTFRFeElEZ3pJQzB4TVZFMk5pQXRNVEVnTlRjZ0xURlVORGdnTVRaUk5EZ2dNallnT0RVZ01UYzJWREUxT0NBME56Rk1NVGsxSURZeE5sRXhPVFlnTmpJNUlERTRPQ0EyTXpKVU1UUTVJRFl6TjBneE5EUlJNVE0wSURZek55QXhNekVnTmpNM1ZERXlOQ0EyTkRCVU1USXhJRFkwTjFvaUx6NDhjR0YwYUNCcFpEMGlUVXBZTFRnMkxWUkZXQzFPTFRNd0lpQmtQU0pOT1RZZ05UZzFVVEUxTWlBMk5qWWdNalE1SURZMk5sRXlPVGNnTmpZMklETTBOU0EyTkRCVU5ESXpJRFUwT0ZFME5qQWdORFkxSURRMk1DQXpNakJSTkRZd0lERTJOU0EwTVRjZ09ETlJNemszSURReElETTJNaUF4TmxRek1ERWdMVEUxVkRJMU1DQXRNakpSTWpJMElDMHlNaUF4T1RnZ0xURTJWREV6TnlBeE5sUTRNaUE0TTFFek9TQXhOalVnTXprZ016SXdVVE01SURRNU5DQTVOaUExT0RWYVRUTXlNU0ExT1RkUk1qa3hJRFl5T1NBeU5UQWdOakk1VVRJd09DQTJNamtnTVRjNElEVTVOMUV4TlRNZ05UY3hJREUwTlNBMU1qVlVNVE0zSURNek0xRXhNemNnTVRjMUlERTBOU0F4TWpWVU1UZ3hJRFEyVVRJd09TQXhOaUF5TlRBZ01UWlJNamt3SURFMklETXhPQ0EwTmxFek5EY2dOellnTXpVMElERXpNRlF6TmpJZ016TXpVVE0yTWlBME56Z2dNelUwSURVeU5GUXpNakVnTlRrM1dpSXZQanh3WVhSb0lHbGtQU0pOU2xndE9EWXRWRVZZTFU0dE1qSXhSU0lnWkQwaVRUVTFJREl4TjFFMU5TQXpNRFVnTVRFeElETTNNMVF5TlRRZ05EUXlVVE0wTWlBME5ESWdOREU1SURNNE1WRTBOVGNnTXpVd0lEUTVNeUF6TUROTU5UQTNJREk0TkV3MU1UUWdNamswVVRZeE9DQTBORElnTnpRM0lEUTBNbEU0TXpNZ05EUXlJRGc0T0NBek56UlVPVFEwSURJeE5GRTVORFFnTVRJNElEZzRPU0ExT1ZRM05ETWdMVEV4VVRZMU55QXRNVEVnTlRnd0lEVXdVVFUwTWlBNE1TQTFNRFlnTVRJNFREUTVNaUF4TkRkTU5EZzFJREV6TjFFek9ERWdMVEV4SURJMU1pQXRNVEZSTVRZMklDMHhNU0F4TVRFZ05UZFVOVFVnTWpFM1drMDVNRGNnTWpFM1VUa3dOeUF5T0RVZ09EWTVJRE0wTVZRM05qRWdNemszVVRjME1DQXpPVGNnTnpJd0lETTVNbFEyT0RJZ016YzRWRFkwT0NBek5UbFVOakU1SURNek5WUTFPVFFnTXpFd1ZEVTNOQ0F5T0RWVU5UVTVJREkyTTFRMU5EZ2dNalEyVERVME15QXlNemhNTlRjMElERTVPRkUyTURVZ01UVTRJRFl5TWlBeE16aFVOalkwSURrMFZEY3hOQ0EyTVZRM05qVWdOVEZST0RJM0lEVXhJRGcyTnlBeE1EQlVPVEEzSURJeE4xcE5PVElnTWpFMFVUa3lJREUwTlNBeE16RWdPRGxVTWpNNUlETXpVVE0xTnlBek15QTBOVFlnTVRrelREUXlOU0F5TXpOUk16WTBJRE14TWlBek16UWdNek0zVVRJNE5TQXpPREFnTWpNeklETTRNRkV4TnpFZ016Z3dJREV6TWlBek16RlVPVElnTWpFMFdpSXZQanh3WVhSb0lHbGtQU0pOU2xndE9EW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0RZdFZFVllMVTR0TWpFaUlHUTlJazAzT0NBMk5qRlJOemdnTmpneUlEazJJRFk1T1ZReE16Z2dOekUyVkRFNE1DQTNNREJVTVRrNUlEWTJNVkV4T1RrZ05qVTBJREUzT1NBME16SlVNVFU0SURJd05sRXhOVFlnTVRrNElERXpPU0F4T1RoUk1USXhJREU1T0NBeE1Ua2dNakEyVVRFeE9DQXlNRGtnT1RnZ05ETXhWRGM0SURZMk1WcE5OemtnTmpGUk56a2dPRGtnT1RjZ01UQTFWREUwTVNBeE1qRlJNVFkwSURFeE9TQXhPREVnTVRBMFZERTVPQ0EyTVZFeE9UZ2dNekVnTVRneElERTJWREV6T1NBeFVURXhOQ0F4SURrM0lERTJWRGM1SURZeFdpSXZQand2WkdWbWN6NDhaeUJ6ZEhKdmEyVTlJbU4xY25KbGJuUkRiMnh2Y2lJZ1ptbHNiRDBpWTNWeWNtVnVkRU52Ykc5eUlpQnpkSEp2YTJVdGQybGtkR2c5SWpBaUlIUnlZVzV6Wm05eWJUMGljMk5oYkdVb01Td3RNU2tpUGp4bklHUmhkR0V0Ylcxc0xXNXZaR1U5SW0xaGRHZ2lQanhuSUdSaGRHRXRiVzFzTFc1dlpHVTlJbTF6ZFhBaVBqeG5JR1JoZEdFdGJXMXNMVzV2WkdVOUltMXBJajQ4ZFhObElHUmhkR0V0WXowaU1VUTBOVElpSUhoc2FXNXJPbWh5WldZOUlpTk5TbGd0T0RZdFZFVllMVWt0TVVRME5USWlMejQ4TDJjK1BHY2daR0YwWVMxdGJXd3RibTlrWlQwaWJXa2lJSFJ5WVc1elptOXliVDBpZEhKaGJuTnNZWFJsS0RRNU9TdzBNVE1wSUhOallXeGxLREF1TnpBM0tTSStQSFZ6WlNCa1lYUmhMV005SWpGRU5EUkNJaUI0YkdsdWF6cG9jbVZtUFNJalRVcFlMVGcyTFZSRldDMUpMVEZFTkRSQ0lpOCtQQzluUGp3dlp6NDhaeUJrWVhSaExXMXRiQzF1YjJSbFBTSnRieUlnZEhKaGJuTm1iM0p0UFNKMGNtRnVjMnhoZEdVb01UUXlPUzR5TERBcElqNDhkWE5sSUdSaGRHRXRZejBpTTBRaUlIaHNhVzVyT21oeVpXWTlJaU5OU2xndE9EWXRWRVZZTFU0dE0wUWlMejQ4TDJjK1BHY2daR0YwWVMxdGJXd3RibTlrWlQwaWJYVnVaR1Z5YjNabGNpSWdkSEpoYm5ObWIzSnRQU0owY21GdWMyeGhkR1VvTWpRNE5Td3dLU0krUEdjZ1pHRjBZUzF0Yld3dGJtOWtaVDBpYlc4aVBqeDFjMlVnWkdGMFlTMWpQU0l5TWpFeElpQjRiR2x1YXpwb2NtVm1QU0lqVFVwWUxUZzJMVlJGV0MxTVR5MHlNakV4SWk4K1BDOW5QanhuSUdSaGRHRXRiVzFzTFc1dlpHVTlJbFJsV0VGMGIyMGlJSFJ5WVc1elptOXliVDBpZEhKaGJuTnNZWFJsS0RnMkxDMHhNVEEzTGpjcElITmpZV3hsS0RBdU56QTNLU0lnWkdGMFlTMXRhbmd0ZEdWNFkyeGhjM005SWs5U1JDSStQR2NnWkdGMFlTMXRiV3d0Ym05a1pUMGliV2tpUGp4MWMyVWdaR0YwWVMxalBTSXhSRFExT0NJZ2VHeHBibXM2YUhKbFpqMGlJMDFLV0MwNE5pMVVSVmd0U1MweFJEUTFPQ0l2UGp3dlp6NDhaeUJrWVhSaExXMXRiQzF1YjJSbFBTSnRieUlnZEhKaGJuTm1iM0p0UFNKMGNtRnVjMnhoZEdVb05USXhMREFwSWo0OGRYTmxJR1JoZEdFdFl6MGlNMFFpSUhoc2FXNXJPbWh5WldZOUlpTk5TbGd0T0RZdFZFVllMVTR0TTBRaUx6NDhMMmMrUEdjZ1pHRjBZUzF0Yld3dGJtOWtaVDBpYlc0aUlIUnlZVzV6Wm05eWJUMGlkSEpoYm5Oc1lYUmxLREV5T1Rrc01Da2lQangxYzJVZ1pHRjBZUzFqUFNJek1DSWdlR3hwYm1zNmFISmxaajBpSTAxS1dDMDROaTFVUlZndFRpMHpNQ0l2UGp3dlp6NDhMMmMrUEdjZ1pHRjBZUzF0Yld3dGJtOWtaVDBpVkdWWVFYUnZiU0lnZEhKaGJuTm1iM0p0UFNKMGNtRnVjMnhoZEdVb016WTRMalFzTVRFMU1Da2djMk5oYkdVb01DNDNNRGNwSWlCa1lYUmhMVzFxZUMxMFpYaGpiR0Z6Y3owaVQxSkVJajQ4WnlCa1lYUmhMVzF0YkMxdWIyUmxQU0p0YVNJK1BIVnpaU0JrWVhSaExXTTlJakl5TVVVaUlIaHNhVzVyT21oeVpXWTlJaU5OU2xndE9EWXRWRVZZTFU0dE1qSXhSU0l2UGp3dlp6NDhMMmMrUEM5blBqeG5JR1JoZEdFdGJXMXNMVzV2WkdVOUltMW1jbUZqSWlCMGNtRnVjMlp2Y20wOUluUnlZVzV6YkdGMFpTZzBNRGsxTGpjc01Da2lQanhuSUdSaGRHRXRiVzFzTFc1dlpHVTlJbTF1SWlCMGNtRnVjMlp2Y20wOUluUnlZVzV6YkdGMFpTZ3pOamt1TlN3Mk56WXBJajQ4ZFhObElHUmhkR0V0WXowaU16RWlJSGhzYVc1ck9taHlaV1k5SWlOTlNsZ3RPRFl0VkVWWUxVNHRNekVpTHo0OEwyYytQR2NnWkdGMFlTMXRiV3d0Ym05a1pUMGliWEp2ZHlJZ2RISmhibk5tYjNKdFBTSjBjbUZ1YzJ4aGRHVW9Nakl3TEMwMk9EWXBJajQ4WnlCa1lYUmhMVzF0YkMxdWIyUmxQU0p0YVNJK1BIVnpaU0JrWVhSaExXTTlJakZFTkRVNElpQjRiR2x1YXpwb2NtVm1QU0lqVFVwWUxUZzJMVlJGV0MxSkxURkVORFU0SWk4K1BDOW5QanhuSUdSaGRHRXRiVzFzTFc1dlpHVTlJbTF2SWlCMGNtRnVjMlp2Y20wOUluUnlZVzV6YkdGMFpTZzFNakVzTUNraVBqeDFjMlVnWkdGMFlTMWpQU0l5TVNJZ2VHeHBibXM2YUhKbFpqMGlJMDFLV0MwNE5pMVVSVmd0VGkweU1TSXZQand2Wno0OEwyYytQSEpsWTNRZ2QybGtkR2c5SWprNU9TSWdhR1ZwWjJoMFBTSTJNQ0lnZUQwaU1USXdJaUI1UFNJeU1qQWlMejQ4TDJjK1BHY2daR0YwWVMxdGJXd3RibTlrWlQwaWJYTjFjQ0lnZEhKaGJuTm1iM0p0UFNKMGNtRnVjMnhoZEdVb05UTXpOQzQzTERBcElqNDhaeUJrWVhSaExXMXRiQzF1YjJSbFBTSnRhU0krUEhWelpTQmtZWFJoTFdNOUlqRkVORFJDSWlCNGJHbHVhenBvY21WbVBTSWpUVXBZTFRnMkxWUkZXQzFKTFRGRU5EUkNJaTgrUEM5blBqeG5JR1JoZEdFdGJXMXNMVzV2WkdVOUltMXBJaUIwY21GdWMyWnZjbTA5SW5SeVlXNXpiR0YwWlNnNU16WXVNaXcwTVRNcElITmpZV3hsS0RBdU56QTNLU0krUEhWelpTQmtZWFJoTFdNOUlqRkVORFU0SWlCNGJHbHVhenBvY21WbVBTSWpUVXBZTFRnMkxWUkZXQzFKTFRGRU5EVTRJaTgrUEM5blBqd3ZaejQ4TDJjK1BDOW5Qand2YzNablBnPT0iLAoJIlJlYWxWaWV3U2l6ZUpzb24iIDogIntcImhlaWdodFwiOjk5NyxcIndpZHRoXCI6MjM1N30iCn0K"/>
    </extobj>
    <extobj name="2384804F-3998-4D57-9195-F3826E402611-14">
      <extobjdata type="2384804F-3998-4D57-9195-F3826E402611" data="ewoJIkltZ1NldHRpbmdKc29uIiA6ICJ7XCJoZWlnaHRcIjoxMC43MTQyODU3MTQyODU3MTQsXCJ3aWR0aFwiOjEwOC4wMzU3MTQyODU3MTQyOH0iLAoJIkxhdGV4IiA6ICJcXHBpX0EsIFxccGlfQywgXFxwaV9HLCBcXHBpX1UiLAoJIkxhdGV4SW1nQmFzZTY0IiA6ICJQSE4yWnlCNGJXeHVjejBpYUhSMGNEb3ZMM2QzZHk1M015NXZjbWN2TWpBd01DOXpkbWNpSUhkcFpIUm9QU0l4TXk0NE1qaGxlQ0lnYUdWcFoyaDBQU0l4TGpReE5HVjRJaUJ5YjJ4bFBTSnBiV2NpSUdadlkzVnpZV0pzWlQwaVptRnNjMlVpSUhacFpYZENiM2c5SWpBZ0xUUXpNU0EyTVRFeExqa2dOakkxSWlCNGJXeHVjenA0YkdsdWF6MGlhSFIwY0RvdkwzZDNkeTUzTXk1dmNtY3ZNVGs1T1M5NGJHbHVheUlnWVhKcFlTMW9hV1JrWlc0OUluUnlkV1VpSUhOMGVXeGxQU0oyWlhKMGFXTmhiQzFoYkdsbmJqb2dMVEF1TkRNNVpYZzdJRzFoZUMxM2FXUjBhRG9nT1RnbE95SStQR1JsWm5NK1BIQmhkR2dnYVdROUlrMUtXQzB6TmkxVVJWZ3RTUzB4UkRjd1FpSWdaRDBpVFRFek1pQXRNVEZST1RnZ0xURXhJRGs0SURJeVZqTXpUREV4TVNBMk1WRXhPRFlnTWpFNUlESXlNQ0F6TXpSTU1qSTRJRE0xT0VneE9UWlJNVFU0SURNMU9DQXhORElnTXpVMVZERXdNeUF6TXpaUk9USWdNekk1SURneElETXhPRlEyTWlBeU9UZFVOVE1nTWpnMVVUVXhJREk0TkNBek9DQXlPRFJSTVRrZ01qZzBJREU1SURJNU5GRXhPU0F6TURBZ016Z2dNekk1VkRreklETTVNVlF4TmpRZ05ESTVVVEUzTVNBME16RWdNemc1SURRek1WRTFORGtnTkRNeElEVTFNeUEwTXpCUk5UY3pJRFF5TXlBMU56TWdOREF5VVRVM015QXpOekVnTlRReElETTJNRkUxTXpVZ016VTRJRFEzTWlBek5UaElOREE0VERRd05TQXpOREZSTXpreklESTJPU0F6T1RNZ01qSXlVVE01TXlBeE56QWdOREF5SURFeU9WUTBNakVnTmpWVU5ETXhJRE0zVVRRek1TQXlNQ0EwTVRjZ05WUXpPREVnTFRFd1VUTTNNQ0F0TVRBZ016WXpJQzAzVkRNME55QXhOMVF6TXpFZ056ZFJNek13SURnMklETXpNQ0F4TWpGUk16TXdJREUzTUNBek16a2dNakkyVkRNMU55QXpNVGhVTXpZM0lETTFPRWd5TmpsTU1qWTRJRE0xTkZFeU5qZ2dNelV4SURJME9TQXlOelZVTWpBMklERXhORlF4TnpVZ01UZFJNVFkwSUMweE1TQXhNeklnTFRFeFdpSXZQanh3WVhSb0lHbGtQU0pOU2xndE16WXRWRVZZTFVrdE1VUTBNelFpSUdROUlrMHlNRGdnTnpSUk1qQTRJRFV3SURJMU5DQTBObEV5TnpJZ05EWWdNamN5SURNMVVUSTNNaUF6TkNBeU56QWdNakpSTWpZM0lEZ2dNalkwSURSVU1qVXhJREJSTWpRNUlEQWdNak01SURCVU1qQTFJREZVTVRReElESlJOekFnTWlBMU1DQXdTRFF5VVRNMUlEY2dNelVnTVRGUk16Y2dNemdnTkRnZ05EWklOakpSTVRNeUlEUTVJREUyTkNBNU5sRXhOekFnTVRBeUlETTBOU0EwTURGVU5USXpJRGN3TkZFMU16QWdOekUySURVME55QTNNVFpJTlRVMVNEVTNNbEUxTnpnZ056QTNJRFUzT0NBM01EWk1OakEySURNNE0xRTJNelFnTmpBZ05qTTJJRFUzVVRZME1TQTBOaUEzTURFZ05EWlJOekkySURRMklEY3lOaUF6TmxFM01qWWdNelFnTnpJeklESXlVVGN5TUNBM0lEY3hPQ0EwVkRjd05DQXdVVGN3TVNBd0lEWTVNQ0F3VkRZMU1TQXhWRFUzT0NBeVVUUTROQ0F5SURRMU5TQXdTRFEwTTFFME16Y2dOaUEwTXpjZ09WUTBNemtnTWpkUk5EUXpJRFF3SURRME5TQTBNMHcwTkRrZ05EWklORFk1VVRVeU15QTBPU0ExTXpNZ05qTk1OVEl4SURJeE0wZ3lPRE5NTWpRNUlERTFOVkV5TURnZ09EWWdNakE0SURjMFdrMDFNVFlnTWpZd1VUVXhOaUF5TnpFZ05UQTBJRFF4TmxRME9UQWdOVFl5VERRMk15QTFNVGxSTkRRM0lEUTVNaUEwTURBZ05ERXlURE14TUNBeU5qQk1OREV6SURJMU9WRTFNVFlnTWpVNUlEVXhOaUF5TmpCYUlpOCtQSEJoZEdnZ2FXUTlJazFLV0Mwek5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NMkxWUkZXQzFKTFRGRU5ETTJJaUJrUFNKTk5UQWdNalV5VVRVd0lETTJOeUF4TVRjZ05EY3pWREk0TmlBMk5ERlVORGt3SURjd05GRTFPREFnTnpBMElEWXpNeUEyTlROUk5qUXlJRFkwTXlBMk5EZ2dOak0yVkRZMU5pQTJNalpNTmpVM0lEWXlNMUUyTmpBZ05qSXpJRFk0TkNBMk5EbFJOamt4SURZMU5TQTJPVGtnTmpZelZEY3hOU0EyTnpsVU56STFJRFk1TUV3M05EQWdOekExU0RjME5sRTNOakFnTnpBMUlEYzJNQ0EyT1RoUk56WXdJRFk1TkNBM01qZ2dOVFl4VVRZNU1pQTBNaklnTmpreUlEUXlNVkUyT1RBZ05ERTJJRFk0TnlBME1UVlVOalk1SURReE0wZzJOVE5STmpRM0lEUXhPU0EyTkRjZ05ESXlVVFkwTnlBME1qTWdOalE0SURReU9WUTJOVEFnTkRRNVZEWTFNU0EwT0RGUk5qVXhJRFUxTWlBMk1Ua2dOakExVkRVeE1DQTJOVGxSTkRnMElEWTFPU0EwTlRRZ05qVXlWRE00TWlBMk1qaFVNams1SURVM01sUXlNallnTkRjNVVURTVOQ0EwTWpJZ01UYzFJRE0wTmxReE5UWWdNakl5VVRFMU5pQXhNRGdnTWpNeUlEVTRVVEk0TUNBeU5DQXpOVEFnTWpSUk5EUXhJREkwSURVeE1pQTVNbFEyTURZZ01qUXdVVFl4TUNBeU5UTWdOakV5SURJMU5WUTJNamdnTWpVM1VUWTBPQ0F5TlRjZ05qUTRJREkwT0ZFMk5EZ2dNalF6SURZME55QXlNemxSTmpFNElERXpNaUExTWpNZ05UVlVNekU1SUMweU1sRXlNRFlnTFRJeUlERXlPQ0ExTTFRMU1DQXlOVEphSWk4K1BIQmhkR2dnYVdROUlrMUtXQzB6TmkxVVJWZ3RTUzB4UkRRelFTSWdaRDBpVFRVd0lESTFNbEUxTUNBek5qY2dNVEUzSURRM00xUXlPRFlnTmpReFZEUTVNQ0EzTURSUk5UZ3dJRGN3TkNBMk16TWdOalV6VVRZME1pQTJORE1nTmpRNElEWXpObFEyTlRZZ05qSTJURFkxTnlBMk1qTlJOall3SURZeU15QTJPRFFnTmpRNVVUWTVNU0EyTlRVZ05qazVJRFkyTTFRM01UVWdOamM1VkRjeU5TQTJPVEJNTnpRd0lEY3dOVWczTkRaUk56WXdJRGN3TlNBM05qQWdOams0VVRjMk1DQTJPVFFnTnpJNElEVTJNVkUyT1RJZ05ESXlJRFk1TWlBME1qRlJOamt3SURReE5pQTJPRGNnTkRFMVZEWTJPU0EwTVROSU5qVXpVVFkwTnlBME1Ua2dOalEzSURReU1sRTJORGNnTkRJeklEWTBPQ0EwTWpsVU5qVXdJRFEwT1ZRMk5URWdORGd4VVRZMU1TQTFOVElnTmpFNUlEWXdOVlExTVRBZ05qVTVVVFE1TWlBMk5Ua2dORGN4SURZMU5sUTBNVGdnTmpRelZETTFOeUEyTVRWVU1qazBJRFUyTjFReU16WWdORGsyVkRFNE9TQXpPVFJVTVRVNElESTJNRkV4TlRZZ01qUXlJREUxTmlBeU1qRlJNVFUySURFM015QXhOekFnTVRNMlZESXdOaUEzT1ZReU5UWWdORFZVTXpBNElESTRWRE0xTXlBeU5GRTBNRGNnTWpRZ05EVXlJRFEzVkRVeE5DQXhNRFpSTlRFM0lERXhOQ0ExTWprZ01UWXhWRFUwTVNBeU1UUlJOVFF4SURJeU1pQTFNamdnTWpJMFZEUTJPQ0F5TWpkSU5ETXhVVFF5TlNBeU16TWdOREkxSURJek5WUTBNamNnTWpVMFVUUXpNU0F5TmpjZ05ETTNJREkzTTBnME5UUlJORGswSURJM01TQTFPVFFnTWpjeFVUWXpOQ0F5TnpFZ05qVTVJREkzTVZRMk9UVWdNamN5VkRjd055QXlOekpSTnpJeElESTNNaUEzTWpFZ01qWXpVVGN5TVNBeU5qRWdOekU1SURJME9WRTNNVFFnTWpNd0lEY3dPU0F5TWpoUk56QTJJREl5TnlBMk9UUWdNakkzVVRZM05DQXlNamNnTmpVeklESXlORkUyTkRZZ01qSXhJRFkwTXlBeU1UVlVOakk1SURFMk5GRTJNakFnTVRNeElEWXhOQ0F4TURoUk5UZzVJRFlnTlRnMklETlJOVGcwSURFZ05UZ3hJREZSTlRjeElERWdOVFV6SURJeFZEVXpNQ0ExTWxFMU16QWdOVE1nTlRJNElEVXlWRFV5TWlBME4xRTBORGdnTFRJeUlETXlNaUF0TWpKUk1qQXhJQzB5TWlBeE1qWWdOVFZVTlRBZ01qVXlXaUl2UGp4d1lYUm9JR2xrUFNKTlNsZ3RNell0VkVWWUxVa3RNVVEwTkRnaUlHUTlJazB4TURjZ05qTTNVVGN6SURZek55QTNNU0EyTkRGUk56QWdOalF6SURjd0lEWTBPVkUzTUNBMk56TWdPREVnTmpneVVUZ3pJRFk0TXlBNU9DQTJPRE5STVRNNUlEWTRNU0F5TXpRZ05qZ3hVVEkyT0NBMk9ERWdNamszSURZNE1WUXpORElnTmpneVZETTJNaUEyT0RKUk16YzRJRFk0TWlBek56Z2dOamN5VVRNM09DQTJOekFnTXpjMklEWTFPRkV6TnpFZ05qUXhJRE0yTmlBMk16aElNelkwVVRNMk1pQTJNemdnTXpVNUlEWXpPRlF6TlRJZ05qTTRWRE0wTXlBMk16ZFVNek0wSURZek4xRXlPVFVnTmpNMklESTROQ0EyTXpSVU1qWTJJRFl5TTFFeU5qVWdOakl4SURJek9DQTFNVGhVTVRnMElETXdNbFF4TlRRZ01UWTVVVEUxTWlBeE5UVWdNVFV5SURFME1GRXhOVElnT0RZZ01UZ3pJRFUxVkRJMk9TQXlORkV6TXpZZ01qUWdOREF6SURZNVZEVXdNU0F5TURWTU5UVXlJRFF3TmxFMU9Ua2dOVGs0SURVNU9TQTJNRFpSTlRrNUlEWXpNeUExTXpVZ05qTTNVVFV4TVNBMk16Y2dOVEV4SURZME9GRTFNVEVnTmpVd0lEVXhNeUEyTmpCUk5URTNJRFkzTmlBMU1Ua2dOamM1VkRVeU9TQTJPRE5STlRNeUlEWTRNeUExTmpFZ05qZ3lWRFkwTlNBMk9EQlJOamsySURZNE1DQTNNak1nTmpneFZEYzFNaUEyT0RKUk56WTNJRFk0TWlBM05qY2dOamN5VVRjMk55QTJOVEFnTnpVNUlEWTBNbEUzTlRZZ05qTTNJRGN6TnlBMk16ZFJOalkySURZek15QTJORGdnTlRrM1VUWTBOaUExT1RJZ05UazRJRFF3TkZFMU5UY2dNak0xSURVME9DQXlNRFZSTlRFMUlERXdOU0EwTXpNZ05ESlVNall6SUMweU1sRXhOekVnTFRJeUlERXhOaUF6TkZRMk1DQXhOamRXTVRnelVUWXdJREl3TVNBeE1UVWdOREl4VVRFMk5DQTJNaklnTVRZMElEWXlPRkV4TmpRZ05qTTFJREV3TnlBMk16ZG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V2tpUGp4MWMyVWdaR0YwWVMxalBTSXhSRGN3UWlJZ2VHeHBibXM2YUhKbFpqMGlJMDFLV0Mwek5pMVVSVmd0U1MweFJEY3dRaUl2UGp3dlp6NDhaeUJrWVhSaExXMXRiQzF1YjJSbFBTSnRhU0lnZEhKaGJuTm1iM0p0UFNKMGNtRnVjMnhoZEdVb05qQXpMQzB4TlRJdU55a2djMk5oYkdVb01DNDNNRGNwSWo0OGRYTmxJR1JoZEdFdFl6MGlNVVEwTXpRaUlIaHNhVzVyT21oeVpXWTlJaU5OU2xndE16WXRWRVZZTFVrdE1VUTBNelFpTHo0OEwyYytQQzluUGp4bklHUmhkR0V0Ylcxc0xXNXZaR1U5SW0xdklpQjBjbUZ1YzJadmNtMDlJblJ5WVc1emJHRjBaU2d4TVRnekxqTXNNQ2tpUGp4MWMyVWdaR0YwWVMxalBTSXlReUlnZUd4cGJtczZhSEpsWmowaUkwMUtXQzB6TmkxVVJWZ3RUaTB5UXlJdlBqd3ZaejQ4WnlCa1lYUmhMVzF0YkMxdWIyUmxQU0p0YzNWaUlpQjBjbUZ1YzJadmNtMDlJblJ5WVc1emJHRjBaU2d4TmpJNExEQXBJajQ4WnlCa1lYUmhMVzF0YkMxdWIyUmxQU0p0YVNJK1BIVnpaU0JrWVhSaExXTTlJakZFTnpCQ0lpQjRiR2x1YXpwb2NtVm1QU0lqVFVwWUxUTTJMVlJGV0MxSkxURkVOekJDSWk4K1BDOW5QanhuSUdSaGRHRXRiVzFzTFc1dlpHVTlJbTFwSWlCMGNtRnVjMlp2Y20wOUluUnlZVzV6YkdGMFpTZzJNRE1zTFRFMU1Da2djMk5oYkdVb01DNDNNRGNwSWo0OGRYTmxJR1JoZEdFdFl6MGlNVVEwTXpZaUlIaHNhVzVyT21oeVpXWTlJaU5OU2xndE16WXRWRVZZTFVrdE1VUTBNellpTHo0OEwyYytQQzluUGp4bklHUmhkR0V0Ylcxc0xXNXZaR1U5SW0xdklpQjBjbUZ1YzJadmNtMDlJblJ5WVc1emJHRjBaU2d5T0RFNExqUXNNQ2tpUGp4MWMyVWdaR0YwWVMxalBTSXlReUlnZUd4cGJtczZhSEpsWmowaUkwMUtXQzB6TmkxVVJWZ3RUaTB5UXlJdlBqd3ZaejQ4WnlCa1lYUmhMVzF0YkMxdWIyUmxQU0p0YzNWaUlpQjBjbUZ1YzJadmNtMDlJblJ5WVc1emJHRjBaU2d6TWpZekxqRXNNQ2tpUGp4bklHUmhkR0V0Ylcxc0xXNXZaR1U5SW0xcElqNDhkWE5sSUdSaGRHRXRZejBpTVVRM01FSWlJSGhzYVc1ck9taHlaV1k5SWlOTlNsZ3RNell0VkVWWUxVa3RNVVEzTUVJaUx6NDhMMmMrUEdjZ1pHRjBZUzF0Yld3dGJtOWtaVDBpYldraUlIUnlZVzV6Wm05eWJUMGlkSEpoYm5Oc1lYUmxLRFl3TXl3dE1UVXdLU0J6WTJGc1pTZ3dMamN3TnlraVBqeDFjMlVnWkdGMFlTMWpQU0l4UkRRelFTSWdlR3hwYm1zNmFISmxaajBpSTAxS1dDMHpOaTFVUlZndFNTMHhSRFF6UVNJdlBqd3ZaejQ4TDJjK1BHY2daR0YwWVMxdGJXd3RibTlrWlQwaWJXOGlJSFJ5WVc1elptOXliVDBpZEhKaGJuTnNZWFJsS0RRME56RXVPU3d3S1NJK1BIVnpaU0JrWVhSaExXTTlJakpESWlCNGJHbHVhenBvY21WbVBTSWpUVXBZTFRNMkxWUkZXQzFPTFRKRElpOCtQQzluUGp4bklHUmhkR0V0Ylcxc0xXNXZaR1U5SW0xemRXSWlJSFJ5WVc1elptOXliVDBpZEhKaGJuTnNZWFJsS0RRNU1UWXVOU3d3S1NJK1BHY2daR0YwWVMxdGJXd3RibTlrWlQwaWJXa2lQangxYzJVZ1pHRjBZUzFqUFNJeFJEY3dRaUlnZUd4cGJtczZhSEpsWmowaUkwMUtXQzB6TmkxVVJWZ3RTUzB4UkRjd1FpSXZQand2Wno0OFp5QmtZWFJoTFcxdGJDMXViMlJsUFNKdGFTSWdkSEpoYm5ObWIzSnRQU0owY21GdWMyeGhkR1VvTmpBekxDMHhOVEFwSUhOallXeGxLREF1TnpBM0tTSStQSFZ6WlNCa1lYUmhMV005SWpGRU5EUTRJaUI0YkdsdWF6cG9jbVZtUFNJalRVcFlMVE0yTFZSRldDMUpMVEZFTkRRNElpOCtQQzluUGp3dlp6NDhMMmMrUEM5blBqd3ZjM1puUGc9PSIsCgkiUmVhbFZpZXdTaXplSnNvbiIgOiAie1wiaGVpZ2h0XCI6MjIxLFwid2lkdGhcIjoyMTYxfSIKfQo="/>
    </extobj>
    <extobj name="2384804F-3998-4D57-9195-F3826E402611-15">
      <extobjdata type="2384804F-3998-4D57-9195-F3826E402611" data="ewoJIkltZ1NldHRpbmdKc29uIiA6ICJ7XCJoZWlnaHRcIjoxMC43MTQyODU3MTQyODU3MTQsXCJ3aWR0aFwiOjk5Ljk5OTk5OTk5OTk5OTk5fSIsCgkiTGF0ZXgiIDogIs+AX3tBQX0sLi4uLM+AX3tVVX1cbiIsCgkiTGF0ZXhJbWdCYXNlNjQiIDogIlBITjJaeUI0Yld4dWN6MGlhSFIwY0RvdkwzZDNkeTUzTXk1dmNtY3ZNakF3TUM5emRtY2lJSGRwWkhSb1BTSXhNaTQ0TXpsbGVDSWdhR1ZwWjJoMFBTSXhMalF4TkdWNElpQnliMnhsUFNKcGJXY2lJR1p2WTNWellXSnNaVDBpWm1Gc2MyVWlJSFpwWlhkQ2IzZzlJakFnTFRRek1TQTFOamMwTGpjZ05qSTFJaUI0Yld4dWN6cDRiR2x1YXowaWFIUjBjRG92TDNkM2R5NTNNeTV2Y21jdk1UazVPUzk0YkdsdWF5SWdZWEpwWVMxb2FXUmtaVzQ5SW5SeWRXVWlJSE4wZVd4bFBTSjJaWEowYVdOaGJDMWhiR2xuYmpvZ0xUQXVORE01WlhnN0lHMWhlQzEzYVdSMGFEb2dPVGdsT3lJK1BHUmxabk0rUEhCaGRHZ2dhV1E5SWsxS1dDMHlNeTFVUlZndFNTMHhSRGN3UWlJZ1pEMGlUVEV6TWlBdE1URlJPVGdnTFRFeElEazRJREl5VmpNelRERXhNU0EyTVZFeE9EWWdNakU1SURJeU1DQXpNelJNTWpJNElETTFPRWd4T1RaUk1UVTRJRE0xT0NBeE5ESWdNelUxVkRFd015QXpNelpST1RJZ016STVJRGd4SURNeE9GUTJNaUF5T1RkVU5UTWdNamcxVVRVeElESTROQ0F6T0NBeU9EUlJNVGtnTWpnMElERTVJREk1TkZFeE9TQXpNREFnTXpnZ016STVWRGt6SURNNU1WUXhOalFnTkRJNVVURTNNU0EwTXpFZ016ZzVJRFF6TVZFMU5Ea2dORE14SURVMU15QTBNekJSTlRjeklEUXlNeUExTnpNZ05EQXlVVFUzTXlBek56RWdOVFF4SURNMk1GRTFNelVnTXpVNElEUTNNaUF6TlRoSU5EQTRURFF3TlNBek5ERlJNemt6SURJMk9TQXpPVE1nTWpJeVVUTTVNeUF4TnpBZ05EQXlJREV5T1ZRME1qRWdOalZVTkRNeElETTNVVFF6TVNBeU1DQTBNVGNnTlZRek9ERWdMVEV3VVRNM01DQXRNVEFnTXpZeklDMDNWRE0wTnlBeE4xUXpNekVnTnpkUk16TXdJRGcySURNek1DQXhNakZSTXpNd0lERTNNQ0F6TXprZ01qSTJWRE0xTnlBek1UaFVNelkzSURNMU9FZ3lOamxNTWpZNElETTFORkV5TmpnZ016VXhJREkwT1NBeU56VlVNakEySURFeE5GUXhOelVnTVRkUk1UWTBJQzB4TVNBeE16SWdMVEV4V2lJdlBqeHdZWFJvSUdsa1BTSk5TbGd0TWpNdFZFVllMVWt0TVVRME16UWlJR1E5SWsweU1EZ2dOelJSTWpBNElEVXdJREkxTkNBME5sRXlOeklnTkRZZ01qY3lJRE0xVVRJM01pQXpOQ0F5TnpBZ01qSlJNalkzSURnZ01qWTBJRFJVTWpVeElEQlJNalE1SURBZ01qTTVJREJVTWpBMUlERlVNVFF4SURKUk56QWdNaUExTUNBd1NEUXlVVE0xSURjZ016VWdNVEZSTXpjZ016Z2dORGdnTkRaSU5qSlJNVE15SURRNUlERTJOQ0E1TmxFeE56QWdNVEF5SURNME5TQTBNREZVTlRJeklEY3dORkUxTXpBZ056RTJJRFUwTnlBM01UWklOVFUxU0RVM01sRTFOemdnTnpBM0lEVTNPQ0EzTURaTU5qQTJJRE00TTFFMk16UWdOakFnTmpNMklEVTNVVFkwTVNBME5pQTNNREVnTkRaUk56STJJRFEySURjeU5pQXpObEUzTWpZZ016UWdOekl6SURJeVVUY3lNQ0EzSURjeE9DQTBWRGN3TkNBd1VUY3dNU0F3SURZNU1DQXdWRFkxTVNBeFZEVTNPQ0F5VVRRNE5DQXlJRFExTlNBd1NEUTBNMUUwTXpjZ05pQTBNemNnT1ZRME16a2dNamRSTkRReklEUXdJRFEwTlNBME0wdzBORGtnTkRaSU5EWTVVVFV5TXlBME9TQTFNek1nTmpOTU5USXhJREl4TTBneU9ETk1NalE1SURFMU5WRXlNRGdnT0RZZ01qQTRJRGMwV2swMU1UWWdNall3VVRVeE5pQXlOekVnTlRBMElEUXhObFEwT1RBZ05UWXlURFEyTXlBMU1UbFJORFEzSURRNU1pQTBNREFnTkRFeVRETXhNQ0F5TmpCTU5ERXpJREkxT1ZFMU1UWWdNalU1SURVeE5pQXlOakJhSWk4K1BIQmhkR2dnYVdROUlrMUtXQzB5TXk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El6TFZSRldDMU9MVEpGSWlCa1BTSk5OemdnTmpCUk56Z2dPRFFnT1RVZ01UQXlWREV6T0NBeE1qQlJNVFl5SURFeU1DQXhPREFnTVRBMFZERTVPU0EyTVZFeE9Ua2dNellnTVRneUlERTRWREV6T1NBd1ZEazJJREUzVkRjNElEWXdXaUl2UGp4d1lYUm9JR2xrUFNKTlNsZ3RNak10VkVWWUxVa3RNVVEwTkRnaUlHUTlJazB4TURjZ05qTTNVVGN6SURZek55QTNNU0EyTkRGUk56QWdOalF6SURjd0lEWTBPVkUzTUNBMk56TWdPREVnTmpneVVUZ3pJRFk0TXlBNU9DQTJPRE5STVRNNUlEWTRNU0F5TXpRZ05qZ3hVVEkyT0NBMk9ERWdNamszSURZNE1WUXpORElnTmpneVZETTJNaUEyT0RKUk16YzRJRFk0TWlBek56Z2dOamN5VVRNM09DQTJOekFnTXpjMklEWTFPRkV6TnpFZ05qUXhJRE0yTmlBMk16aElNelkwVVRNMk1pQTJNemdnTXpVNUlEWXpPRlF6TlRJZ05qTTRWRE0wTXlBMk16ZFVNek0wSURZek4xRXlPVFVnTmpNMklESTROQ0EyTXpSVU1qWTJJRFl5TTFFeU5qVWdOakl4SURJek9DQTFNVGhVTVRnMElETXdNbFF4TlRRZ01UWTVVVEUxTWlBeE5UVWdNVFV5SURFME1GRXhOVElnT0RZZ01UZ3pJRFUxVkRJMk9TQXlORkV6TXpZZ01qUWdOREF6SURZNVZEVXdNU0F5TURWTU5UVXlJRFF3TmxFMU9Ua2dOVGs0SURVNU9TQTJNRFpSTlRrNUlEWXpNeUExTXpVZ05qTTNVVFV4TVNBMk16Y2dOVEV4SURZME9GRTFNVEVnTmpVd0lEVXhNeUEyTmpCUk5URTNJRFkzTmlBMU1Ua2dOamM1VkRVeU9TQTJPRE5STlRNeUlEWTRNeUExTmpFZ05qZ3lWRFkwTlNBMk9EQlJOamsySURZNE1DQTNNak1nTmpneFZEYzFNaUEyT0RKUk56WTNJRFk0TWlBM05qY2dOamN5VVRjMk55QTJOVEFnTnpVNUlEWTBNbEUzTlRZZ05qTTNJRGN6TnlBMk16ZFJOalkySURZek15QTJORGdnTlRrM1VUWTBOaUExT1RJZ05UazRJRFF3TkZFMU5UY2dNak0xSURVME9DQXlNRFZSTlRFMUlERXdOU0EwTXpNZ05ESlVNall6SUMweU1sRXhOekVnTFRJeUlERXhOaUF6TkZRMk1DQXhOamRXTVRnelVUWXdJREl3TVNBeE1UVWdOREl4VVRFMk5DQTJNaklnTVRZMElEWXlPRkV4TmpRZ05qTTFJREV3TnlBMk16ZG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V2tpUGp4MWMyVWdaR0YwWVMxalBTSXhSRGN3UWlJZ2VHeHBibXM2YUhKbFpqMGlJMDFLV0MweU15MVVSVmd0U1MweFJEY3dRaUl2UGp3dlp6NDhaeUJrWVhSaExXMXRiQzF1YjJSbFBTSlVaVmhCZEc5dElpQjBjbUZ1YzJadmNtMDlJblJ5WVc1emJHRjBaU2cyTURNc0xURTFNaTQzS1NCelkyRnNaU2d3TGpjd055a2lJR1JoZEdFdGJXcDRMWFJsZUdOc1lYTnpQU0pQVWtRaVBqeG5JR1JoZEdFdGJXMXNMVzV2WkdVOUltMXBJajQ4ZFhObElHUmhkR0V0WXowaU1VUTBNelFpSUhoc2FXNXJPbWh5WldZOUlpTk5TbGd0TWpNdFZFVllMVWt0TVVRME16UWlMejQ4TDJjK1BHY2daR0YwWVMxdGJXd3RibTlrWlQwaWJXa2lJSFJ5WVc1elptOXliVDBpZEhKaGJuTnNZWFJsS0RjMU1Dd3dLU0krUEhWelpTQmtZWFJoTFdNOUlqRkVORE0wSWlCNGJHbHVhenBvY21WbVBTSWpUVXBZTFRJekxWUkZXQzFKTFRGRU5ETTBJaTgrUEM5blBqd3ZaejQ4TDJjK1BHY2daR0YwWVMxdGJXd3RibTlrWlQwaWJXOGlJSFJ5WVc1elptOXliVDBpZEhKaGJuTnNZWFJsS0RFM01UTXVOeXd3S1NJK1BIVnpaU0JrWVhSaExXTTlJakpESWlCNGJHbHVhenBvY21WbVBTSWpUVXBZTFRJekxWUkZXQzFPTFRKRElpOCtQQzluUGp4bklHUmhkR0V0Ylcxc0xXNXZaR1U5SW0xdklpQjBjbUZ1YzJadmNtMDlJblJ5WVc1emJHRjBaU2d5TVRVNExqTXNNQ2tpUGp4MWMyVWdaR0YwWVMxalBTSXlSU0lnZUd4cGJtczZhSEpsWmowaUkwMUtXQzB5TXkxVVJWZ3RUaTB5UlNJdlBqd3ZaejQ4WnlCa1lYUmhMVzF0YkMxdWIyUmxQU0p0YnlJZ2RISmhibk5tYjNKdFBTSjBjbUZ1YzJ4aGRHVW9Nall3TXl3d0tTSStQSFZ6WlNCa1lYUmhMV005SWpKRklpQjRiR2x1YXpwb2NtVm1QU0lqVFVwWUxUSXpMVlJGV0MxT0xUSkZJaTgrUEM5blBqeG5JR1JoZEdFdGJXMXNMVzV2WkdVOUltMXZJaUIwY21GdWMyWnZjbTA5SW5SeVlXNXpiR0YwWlNnek1EUTNMamNzTUNraVBqeDFjMlVnWkdGMFlTMWpQU0l5UlNJZ2VHeHBibXM2YUhKbFpqMGlJMDFLV0MweU15MVVSVmd0VGkweVJTSXZQand2Wno0OFp5QmtZWFJoTFcxdGJDMXViMlJsUFNKdGJ5SWdkSEpoYm5ObWIzSnRQU0owY21GdWMyeGhkR1VvTXpRNU1pNHpMREFwSWo0OGRYTmxJR1JoZEdFdFl6MGlNa01pSUhoc2FXNXJPbWh5WldZOUlpTk5TbGd0TWpNdFZFVllMVTR0TWtNaUx6NDhMMmMrUEdjZ1pHRjBZUzF0Yld3dGJtOWtaVDBpYlhOMVlpSWdkSEpoYm5ObWIzSnRQU0owY21GdWMyeGhkR1VvTXprek55d3dLU0krUEdjZ1pHRjBZUzF0Yld3dGJtOWtaVDBpYldraVBqeDFjMlVnWkdGMFlTMWpQU0l4UkRjd1FpSWdlR3hwYm1zNmFISmxaajBpSTAxS1dDMHlNeTFVUlZndFNTMHhSRGN3UWlJdlBqd3ZaejQ4WnlCa1lYUmhMVzF0YkMxdWIyUmxQU0pVWlZoQmRHOXRJaUIwY21GdWMyWnZjbTA5SW5SeVlXNXpiR0YwWlNnMk1ETXNMVEUxTUNrZ2MyTmhiR1VvTUM0M01EY3BJaUJrWVhSaExXMXFlQzEwWlhoamJHRnpjejBpVDFKRUlqNDhaeUJrWVhSaExXMXRiQzF1YjJSbFBTSnRhU0krUEhWelpTQmtZWFJoTFdNOUlqRkVORFE0SWlCNGJHbHVhenBvY21WbVBTSWpUVXBZTFRJekxWUkZXQzFKTFRGRU5EUTRJaTgrUEM5blBqeG5JR1JoZEdFdGJXMXNMVzV2WkdVOUltMXBJaUIwY21GdWMyWnZjbTA5SW5SeVlXNXpiR0YwWlNnM05qY3NNQ2tpUGp4MWMyVWdaR0YwWVMxalBTSXhSRFEwT0NJZ2VHeHBibXM2YUhKbFpqMGlJMDFLV0MweU15MVVSVmd0U1MweFJEUTBPQ0l2UGp3dlp6NDhMMmMrUEM5blBqd3ZaejQ4TDJjK1BDOXpkbWMrIiwKCSJSZWFsVmlld1NpemVKc29uIiA6ICJ7XCJoZWlnaHRcIjoyMjAsXCJ3aWR0aFwiOjIwMDB9Igp9Cg==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2718</Words>
  <Application>WPS Presentation</Application>
  <PresentationFormat>全屏显示(16:9)</PresentationFormat>
  <Paragraphs>243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58" baseType="lpstr">
      <vt:lpstr>Arial</vt:lpstr>
      <vt:lpstr>SimSun</vt:lpstr>
      <vt:lpstr>Wingdings</vt:lpstr>
      <vt:lpstr>Calibri</vt:lpstr>
      <vt:lpstr>Calibri Light</vt:lpstr>
      <vt:lpstr>方正宋刻本秀楷简体</vt:lpstr>
      <vt:lpstr>Lato Light</vt:lpstr>
      <vt:lpstr>Euphorigenic</vt:lpstr>
      <vt:lpstr>MS PGothic</vt:lpstr>
      <vt:lpstr>Cambria</vt:lpstr>
      <vt:lpstr>MV Boli</vt:lpstr>
      <vt:lpstr>Microsoft YaHei</vt:lpstr>
      <vt:lpstr>Arial Unicode MS</vt:lpstr>
      <vt:lpstr>等线</vt:lpstr>
      <vt:lpstr>Cambria Math</vt:lpstr>
      <vt:lpstr>Wingdings</vt:lpstr>
      <vt:lpstr>Gill Sans</vt:lpstr>
      <vt:lpstr>Bahnschrift Light</vt:lpstr>
      <vt:lpstr>Arial Black</vt:lpstr>
      <vt:lpstr>Bahnschrift Light SemiCondensed</vt:lpstr>
      <vt:lpstr>Black Ops One</vt:lpstr>
      <vt:lpstr>Bungee Inline</vt:lpstr>
      <vt:lpstr>Comic Sans MS</vt:lpstr>
      <vt:lpstr>Consolas</vt:lpstr>
      <vt:lpstr>Constantia</vt:lpstr>
      <vt:lpstr>Bahnschrift Condensed</vt:lpstr>
      <vt:lpstr>Bahnschrift Light Condensed</vt:lpstr>
      <vt:lpstr>Bahnschrift</vt:lpstr>
      <vt:lpstr>Candara Light</vt:lpstr>
      <vt:lpstr>Aldhabi</vt:lpstr>
      <vt:lpstr>Arabic Typesetting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Eric羊</dc:creator>
  <cp:lastModifiedBy>Ali Ahmadi</cp:lastModifiedBy>
  <cp:revision>114</cp:revision>
  <dcterms:created xsi:type="dcterms:W3CDTF">2017-05-02T06:39:00Z</dcterms:created>
  <dcterms:modified xsi:type="dcterms:W3CDTF">2024-04-12T07:15:59Z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1033-12.2.0.13489</vt:lpwstr>
  </property>
  <property fmtid="{D5CDD505-2E9C-101B-9397-08002B2CF9AE}" pid="3" name="ICV">
    <vt:lpwstr>47B9C3EAEB0544D38129F2F8C4DA19C7_13</vt:lpwstr>
  </property>
</Properties>
</file>